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trictFirstAndLastChars="0" embedTrueTypeFonts="1" saveSubsetFonts="1" autoCompressPictures="0">
  <p:sldMasterIdLst>
    <p:sldMasterId id="2147483661"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5327650" cy="7559675"/>
  <p:notesSz cx="6858000" cy="9144000"/>
  <p:embeddedFontLst>
    <p:embeddedFont>
      <p:font typeface="Calibri" panose="020F0502020204030204" pitchFamily="34" charset="0"/>
      <p:regular r:id="rId12"/>
      <p:bold r:id="rId13"/>
      <p:italic r:id="rId14"/>
      <p:boldItalic r:id="rId15"/>
    </p:embeddedFont>
    <p:embeddedFont>
      <p:font typeface="Comfortaa" panose="020B0604020202020204" charset="0"/>
      <p:regular r:id="rId16"/>
      <p:bold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1" d="100"/>
          <a:sy n="71" d="100"/>
        </p:scale>
        <p:origin x="264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p1: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2: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 name="Google Shape;113;p5: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p7: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1a74d03c42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g11a74d03c42_0_0: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1a74d03c42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g11a74d03c42_0_11: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1a74d03c42_0_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g11a74d03c42_0_22: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1a74d03c42_0_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g11a74d03c42_0_33: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25: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e de titr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399574" y="1237197"/>
            <a:ext cx="4528503" cy="263188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496"/>
              <a:buFont typeface="Calibri"/>
              <a:buNone/>
              <a:defRPr sz="349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665956" y="3970580"/>
            <a:ext cx="3995738" cy="1825171"/>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583"/>
              </a:spcBef>
              <a:spcAft>
                <a:spcPts val="0"/>
              </a:spcAft>
              <a:buClr>
                <a:schemeClr val="dk1"/>
              </a:buClr>
              <a:buSzPts val="1398"/>
              <a:buNone/>
              <a:defRPr sz="1398"/>
            </a:lvl1pPr>
            <a:lvl2pPr lvl="1" algn="ctr">
              <a:lnSpc>
                <a:spcPct val="90000"/>
              </a:lnSpc>
              <a:spcBef>
                <a:spcPts val="291"/>
              </a:spcBef>
              <a:spcAft>
                <a:spcPts val="0"/>
              </a:spcAft>
              <a:buClr>
                <a:schemeClr val="dk1"/>
              </a:buClr>
              <a:buSzPts val="1165"/>
              <a:buNone/>
              <a:defRPr sz="1165"/>
            </a:lvl2pPr>
            <a:lvl3pPr lvl="2" algn="ctr">
              <a:lnSpc>
                <a:spcPct val="90000"/>
              </a:lnSpc>
              <a:spcBef>
                <a:spcPts val="291"/>
              </a:spcBef>
              <a:spcAft>
                <a:spcPts val="0"/>
              </a:spcAft>
              <a:buClr>
                <a:schemeClr val="dk1"/>
              </a:buClr>
              <a:buSzPts val="1049"/>
              <a:buNone/>
              <a:defRPr sz="1049"/>
            </a:lvl3pPr>
            <a:lvl4pPr lvl="3" algn="ctr">
              <a:lnSpc>
                <a:spcPct val="90000"/>
              </a:lnSpc>
              <a:spcBef>
                <a:spcPts val="291"/>
              </a:spcBef>
              <a:spcAft>
                <a:spcPts val="0"/>
              </a:spcAft>
              <a:buClr>
                <a:schemeClr val="dk1"/>
              </a:buClr>
              <a:buSzPts val="932"/>
              <a:buNone/>
              <a:defRPr sz="932"/>
            </a:lvl4pPr>
            <a:lvl5pPr lvl="4" algn="ctr">
              <a:lnSpc>
                <a:spcPct val="90000"/>
              </a:lnSpc>
              <a:spcBef>
                <a:spcPts val="291"/>
              </a:spcBef>
              <a:spcAft>
                <a:spcPts val="0"/>
              </a:spcAft>
              <a:buClr>
                <a:schemeClr val="dk1"/>
              </a:buClr>
              <a:buSzPts val="932"/>
              <a:buNone/>
              <a:defRPr sz="932"/>
            </a:lvl5pPr>
            <a:lvl6pPr lvl="5" algn="ctr">
              <a:lnSpc>
                <a:spcPct val="90000"/>
              </a:lnSpc>
              <a:spcBef>
                <a:spcPts val="291"/>
              </a:spcBef>
              <a:spcAft>
                <a:spcPts val="0"/>
              </a:spcAft>
              <a:buClr>
                <a:schemeClr val="dk1"/>
              </a:buClr>
              <a:buSzPts val="932"/>
              <a:buNone/>
              <a:defRPr sz="932"/>
            </a:lvl6pPr>
            <a:lvl7pPr lvl="6" algn="ctr">
              <a:lnSpc>
                <a:spcPct val="90000"/>
              </a:lnSpc>
              <a:spcBef>
                <a:spcPts val="291"/>
              </a:spcBef>
              <a:spcAft>
                <a:spcPts val="0"/>
              </a:spcAft>
              <a:buClr>
                <a:schemeClr val="dk1"/>
              </a:buClr>
              <a:buSzPts val="932"/>
              <a:buNone/>
              <a:defRPr sz="932"/>
            </a:lvl7pPr>
            <a:lvl8pPr lvl="7" algn="ctr">
              <a:lnSpc>
                <a:spcPct val="90000"/>
              </a:lnSpc>
              <a:spcBef>
                <a:spcPts val="291"/>
              </a:spcBef>
              <a:spcAft>
                <a:spcPts val="0"/>
              </a:spcAft>
              <a:buClr>
                <a:schemeClr val="dk1"/>
              </a:buClr>
              <a:buSzPts val="932"/>
              <a:buNone/>
              <a:defRPr sz="932"/>
            </a:lvl8pPr>
            <a:lvl9pPr lvl="8" algn="ctr">
              <a:lnSpc>
                <a:spcPct val="90000"/>
              </a:lnSpc>
              <a:spcBef>
                <a:spcPts val="291"/>
              </a:spcBef>
              <a:spcAft>
                <a:spcPts val="0"/>
              </a:spcAft>
              <a:buClr>
                <a:schemeClr val="dk1"/>
              </a:buClr>
              <a:buSzPts val="932"/>
              <a:buNone/>
              <a:defRPr sz="932"/>
            </a:lvl9pPr>
          </a:lstStyle>
          <a:p>
            <a:endParaRPr/>
          </a:p>
        </p:txBody>
      </p:sp>
      <p:sp>
        <p:nvSpPr>
          <p:cNvPr id="16" name="Google Shape;16;p2"/>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p2"/>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p2"/>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u avec légende" type="objTx">
  <p:cSld name="OBJECT_WITH_CAPTION_TEXT">
    <p:spTree>
      <p:nvGrpSpPr>
        <p:cNvPr id="1" name="Shape 63"/>
        <p:cNvGrpSpPr/>
        <p:nvPr/>
      </p:nvGrpSpPr>
      <p:grpSpPr>
        <a:xfrm>
          <a:off x="0" y="0"/>
          <a:ext cx="0" cy="0"/>
          <a:chOff x="0" y="0"/>
          <a:chExt cx="0" cy="0"/>
        </a:xfrm>
      </p:grpSpPr>
      <p:sp>
        <p:nvSpPr>
          <p:cNvPr id="64" name="Google Shape;64;p11"/>
          <p:cNvSpPr txBox="1">
            <a:spLocks noGrp="1"/>
          </p:cNvSpPr>
          <p:nvPr>
            <p:ph type="title"/>
          </p:nvPr>
        </p:nvSpPr>
        <p:spPr>
          <a:xfrm>
            <a:off x="366970" y="503978"/>
            <a:ext cx="1718306" cy="17639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64"/>
              <a:buFont typeface="Calibri"/>
              <a:buNone/>
              <a:defRPr sz="1864"/>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11"/>
          <p:cNvSpPr txBox="1">
            <a:spLocks noGrp="1"/>
          </p:cNvSpPr>
          <p:nvPr>
            <p:ph type="body" idx="1"/>
          </p:nvPr>
        </p:nvSpPr>
        <p:spPr>
          <a:xfrm>
            <a:off x="2264945" y="1088455"/>
            <a:ext cx="2697123" cy="5372269"/>
          </a:xfrm>
          <a:prstGeom prst="rect">
            <a:avLst/>
          </a:prstGeom>
          <a:noFill/>
          <a:ln>
            <a:noFill/>
          </a:ln>
        </p:spPr>
        <p:txBody>
          <a:bodyPr spcFirstLastPara="1" wrap="square" lIns="91425" tIns="45700" rIns="91425" bIns="45700" anchor="t" anchorCtr="0">
            <a:normAutofit/>
          </a:bodyPr>
          <a:lstStyle>
            <a:lvl1pPr marL="457200" lvl="0" indent="-346964" algn="l">
              <a:lnSpc>
                <a:spcPct val="90000"/>
              </a:lnSpc>
              <a:spcBef>
                <a:spcPts val="583"/>
              </a:spcBef>
              <a:spcAft>
                <a:spcPts val="0"/>
              </a:spcAft>
              <a:buClr>
                <a:schemeClr val="dk1"/>
              </a:buClr>
              <a:buSzPts val="1864"/>
              <a:buChar char="•"/>
              <a:defRPr sz="1864"/>
            </a:lvl1pPr>
            <a:lvl2pPr marL="914400" lvl="1" indent="-332168" algn="l">
              <a:lnSpc>
                <a:spcPct val="90000"/>
              </a:lnSpc>
              <a:spcBef>
                <a:spcPts val="291"/>
              </a:spcBef>
              <a:spcAft>
                <a:spcPts val="0"/>
              </a:spcAft>
              <a:buClr>
                <a:schemeClr val="dk1"/>
              </a:buClr>
              <a:buSzPts val="1631"/>
              <a:buChar char="•"/>
              <a:defRPr sz="1631"/>
            </a:lvl2pPr>
            <a:lvl3pPr marL="1371600" lvl="2" indent="-317372" algn="l">
              <a:lnSpc>
                <a:spcPct val="90000"/>
              </a:lnSpc>
              <a:spcBef>
                <a:spcPts val="291"/>
              </a:spcBef>
              <a:spcAft>
                <a:spcPts val="0"/>
              </a:spcAft>
              <a:buClr>
                <a:schemeClr val="dk1"/>
              </a:buClr>
              <a:buSzPts val="1398"/>
              <a:buChar char="•"/>
              <a:defRPr sz="1398"/>
            </a:lvl3pPr>
            <a:lvl4pPr marL="1828800" lvl="3" indent="-302577" algn="l">
              <a:lnSpc>
                <a:spcPct val="90000"/>
              </a:lnSpc>
              <a:spcBef>
                <a:spcPts val="291"/>
              </a:spcBef>
              <a:spcAft>
                <a:spcPts val="0"/>
              </a:spcAft>
              <a:buClr>
                <a:schemeClr val="dk1"/>
              </a:buClr>
              <a:buSzPts val="1165"/>
              <a:buChar char="•"/>
              <a:defRPr sz="1165"/>
            </a:lvl4pPr>
            <a:lvl5pPr marL="2286000" lvl="4" indent="-302577" algn="l">
              <a:lnSpc>
                <a:spcPct val="90000"/>
              </a:lnSpc>
              <a:spcBef>
                <a:spcPts val="291"/>
              </a:spcBef>
              <a:spcAft>
                <a:spcPts val="0"/>
              </a:spcAft>
              <a:buClr>
                <a:schemeClr val="dk1"/>
              </a:buClr>
              <a:buSzPts val="1165"/>
              <a:buChar char="•"/>
              <a:defRPr sz="1165"/>
            </a:lvl5pPr>
            <a:lvl6pPr marL="2743200" lvl="5" indent="-302577" algn="l">
              <a:lnSpc>
                <a:spcPct val="90000"/>
              </a:lnSpc>
              <a:spcBef>
                <a:spcPts val="291"/>
              </a:spcBef>
              <a:spcAft>
                <a:spcPts val="0"/>
              </a:spcAft>
              <a:buClr>
                <a:schemeClr val="dk1"/>
              </a:buClr>
              <a:buSzPts val="1165"/>
              <a:buChar char="•"/>
              <a:defRPr sz="1165"/>
            </a:lvl6pPr>
            <a:lvl7pPr marL="3200400" lvl="6" indent="-302577" algn="l">
              <a:lnSpc>
                <a:spcPct val="90000"/>
              </a:lnSpc>
              <a:spcBef>
                <a:spcPts val="291"/>
              </a:spcBef>
              <a:spcAft>
                <a:spcPts val="0"/>
              </a:spcAft>
              <a:buClr>
                <a:schemeClr val="dk1"/>
              </a:buClr>
              <a:buSzPts val="1165"/>
              <a:buChar char="•"/>
              <a:defRPr sz="1165"/>
            </a:lvl7pPr>
            <a:lvl8pPr marL="3657600" lvl="7" indent="-302577" algn="l">
              <a:lnSpc>
                <a:spcPct val="90000"/>
              </a:lnSpc>
              <a:spcBef>
                <a:spcPts val="291"/>
              </a:spcBef>
              <a:spcAft>
                <a:spcPts val="0"/>
              </a:spcAft>
              <a:buClr>
                <a:schemeClr val="dk1"/>
              </a:buClr>
              <a:buSzPts val="1165"/>
              <a:buChar char="•"/>
              <a:defRPr sz="1165"/>
            </a:lvl8pPr>
            <a:lvl9pPr marL="4114800" lvl="8" indent="-302577" algn="l">
              <a:lnSpc>
                <a:spcPct val="90000"/>
              </a:lnSpc>
              <a:spcBef>
                <a:spcPts val="291"/>
              </a:spcBef>
              <a:spcAft>
                <a:spcPts val="0"/>
              </a:spcAft>
              <a:buClr>
                <a:schemeClr val="dk1"/>
              </a:buClr>
              <a:buSzPts val="1165"/>
              <a:buChar char="•"/>
              <a:defRPr sz="1165"/>
            </a:lvl9pPr>
          </a:lstStyle>
          <a:p>
            <a:endParaRPr/>
          </a:p>
        </p:txBody>
      </p:sp>
      <p:sp>
        <p:nvSpPr>
          <p:cNvPr id="66" name="Google Shape;66;p11"/>
          <p:cNvSpPr txBox="1">
            <a:spLocks noGrp="1"/>
          </p:cNvSpPr>
          <p:nvPr>
            <p:ph type="body" idx="2"/>
          </p:nvPr>
        </p:nvSpPr>
        <p:spPr>
          <a:xfrm>
            <a:off x="366970" y="2267902"/>
            <a:ext cx="1718306" cy="42015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583"/>
              </a:spcBef>
              <a:spcAft>
                <a:spcPts val="0"/>
              </a:spcAft>
              <a:buClr>
                <a:schemeClr val="dk1"/>
              </a:buClr>
              <a:buSzPts val="932"/>
              <a:buNone/>
              <a:defRPr sz="932"/>
            </a:lvl1pPr>
            <a:lvl2pPr marL="914400" lvl="1" indent="-228600" algn="l">
              <a:lnSpc>
                <a:spcPct val="90000"/>
              </a:lnSpc>
              <a:spcBef>
                <a:spcPts val="291"/>
              </a:spcBef>
              <a:spcAft>
                <a:spcPts val="0"/>
              </a:spcAft>
              <a:buClr>
                <a:schemeClr val="dk1"/>
              </a:buClr>
              <a:buSzPts val="816"/>
              <a:buNone/>
              <a:defRPr sz="816"/>
            </a:lvl2pPr>
            <a:lvl3pPr marL="1371600" lvl="2" indent="-228600" algn="l">
              <a:lnSpc>
                <a:spcPct val="90000"/>
              </a:lnSpc>
              <a:spcBef>
                <a:spcPts val="291"/>
              </a:spcBef>
              <a:spcAft>
                <a:spcPts val="0"/>
              </a:spcAft>
              <a:buClr>
                <a:schemeClr val="dk1"/>
              </a:buClr>
              <a:buSzPts val="699"/>
              <a:buNone/>
              <a:defRPr sz="699"/>
            </a:lvl3pPr>
            <a:lvl4pPr marL="1828800" lvl="3" indent="-228600" algn="l">
              <a:lnSpc>
                <a:spcPct val="90000"/>
              </a:lnSpc>
              <a:spcBef>
                <a:spcPts val="291"/>
              </a:spcBef>
              <a:spcAft>
                <a:spcPts val="0"/>
              </a:spcAft>
              <a:buClr>
                <a:schemeClr val="dk1"/>
              </a:buClr>
              <a:buSzPts val="583"/>
              <a:buNone/>
              <a:defRPr sz="583"/>
            </a:lvl4pPr>
            <a:lvl5pPr marL="2286000" lvl="4" indent="-228600" algn="l">
              <a:lnSpc>
                <a:spcPct val="90000"/>
              </a:lnSpc>
              <a:spcBef>
                <a:spcPts val="291"/>
              </a:spcBef>
              <a:spcAft>
                <a:spcPts val="0"/>
              </a:spcAft>
              <a:buClr>
                <a:schemeClr val="dk1"/>
              </a:buClr>
              <a:buSzPts val="583"/>
              <a:buNone/>
              <a:defRPr sz="583"/>
            </a:lvl5pPr>
            <a:lvl6pPr marL="2743200" lvl="5" indent="-228600" algn="l">
              <a:lnSpc>
                <a:spcPct val="90000"/>
              </a:lnSpc>
              <a:spcBef>
                <a:spcPts val="291"/>
              </a:spcBef>
              <a:spcAft>
                <a:spcPts val="0"/>
              </a:spcAft>
              <a:buClr>
                <a:schemeClr val="dk1"/>
              </a:buClr>
              <a:buSzPts val="583"/>
              <a:buNone/>
              <a:defRPr sz="583"/>
            </a:lvl6pPr>
            <a:lvl7pPr marL="3200400" lvl="6" indent="-228600" algn="l">
              <a:lnSpc>
                <a:spcPct val="90000"/>
              </a:lnSpc>
              <a:spcBef>
                <a:spcPts val="291"/>
              </a:spcBef>
              <a:spcAft>
                <a:spcPts val="0"/>
              </a:spcAft>
              <a:buClr>
                <a:schemeClr val="dk1"/>
              </a:buClr>
              <a:buSzPts val="583"/>
              <a:buNone/>
              <a:defRPr sz="583"/>
            </a:lvl7pPr>
            <a:lvl8pPr marL="3657600" lvl="7" indent="-228600" algn="l">
              <a:lnSpc>
                <a:spcPct val="90000"/>
              </a:lnSpc>
              <a:spcBef>
                <a:spcPts val="291"/>
              </a:spcBef>
              <a:spcAft>
                <a:spcPts val="0"/>
              </a:spcAft>
              <a:buClr>
                <a:schemeClr val="dk1"/>
              </a:buClr>
              <a:buSzPts val="583"/>
              <a:buNone/>
              <a:defRPr sz="583"/>
            </a:lvl8pPr>
            <a:lvl9pPr marL="4114800" lvl="8" indent="-228600" algn="l">
              <a:lnSpc>
                <a:spcPct val="90000"/>
              </a:lnSpc>
              <a:spcBef>
                <a:spcPts val="291"/>
              </a:spcBef>
              <a:spcAft>
                <a:spcPts val="0"/>
              </a:spcAft>
              <a:buClr>
                <a:schemeClr val="dk1"/>
              </a:buClr>
              <a:buSzPts val="583"/>
              <a:buNone/>
              <a:defRPr sz="583"/>
            </a:lvl9pPr>
          </a:lstStyle>
          <a:p>
            <a:endParaRPr/>
          </a:p>
        </p:txBody>
      </p:sp>
      <p:sp>
        <p:nvSpPr>
          <p:cNvPr id="67" name="Google Shape;67;p11"/>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11"/>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avec légende" type="picTx">
  <p:cSld name="PICTURE_WITH_CAPTION_TEXT">
    <p:spTree>
      <p:nvGrpSpPr>
        <p:cNvPr id="1" name="Shape 70"/>
        <p:cNvGrpSpPr/>
        <p:nvPr/>
      </p:nvGrpSpPr>
      <p:grpSpPr>
        <a:xfrm>
          <a:off x="0" y="0"/>
          <a:ext cx="0" cy="0"/>
          <a:chOff x="0" y="0"/>
          <a:chExt cx="0" cy="0"/>
        </a:xfrm>
      </p:grpSpPr>
      <p:sp>
        <p:nvSpPr>
          <p:cNvPr id="71" name="Google Shape;71;p12"/>
          <p:cNvSpPr txBox="1">
            <a:spLocks noGrp="1"/>
          </p:cNvSpPr>
          <p:nvPr>
            <p:ph type="title"/>
          </p:nvPr>
        </p:nvSpPr>
        <p:spPr>
          <a:xfrm>
            <a:off x="366970" y="503978"/>
            <a:ext cx="1718306" cy="17639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64"/>
              <a:buFont typeface="Calibri"/>
              <a:buNone/>
              <a:defRPr sz="1864"/>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2"/>
          <p:cNvSpPr>
            <a:spLocks noGrp="1"/>
          </p:cNvSpPr>
          <p:nvPr>
            <p:ph type="pic" idx="2"/>
          </p:nvPr>
        </p:nvSpPr>
        <p:spPr>
          <a:xfrm>
            <a:off x="2264945" y="1088455"/>
            <a:ext cx="2697123" cy="5372269"/>
          </a:xfrm>
          <a:prstGeom prst="rect">
            <a:avLst/>
          </a:prstGeom>
          <a:noFill/>
          <a:ln>
            <a:noFill/>
          </a:ln>
        </p:spPr>
      </p:sp>
      <p:sp>
        <p:nvSpPr>
          <p:cNvPr id="73" name="Google Shape;73;p12"/>
          <p:cNvSpPr txBox="1">
            <a:spLocks noGrp="1"/>
          </p:cNvSpPr>
          <p:nvPr>
            <p:ph type="body" idx="1"/>
          </p:nvPr>
        </p:nvSpPr>
        <p:spPr>
          <a:xfrm>
            <a:off x="366970" y="2267902"/>
            <a:ext cx="1718306" cy="42015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583"/>
              </a:spcBef>
              <a:spcAft>
                <a:spcPts val="0"/>
              </a:spcAft>
              <a:buClr>
                <a:schemeClr val="dk1"/>
              </a:buClr>
              <a:buSzPts val="932"/>
              <a:buNone/>
              <a:defRPr sz="932"/>
            </a:lvl1pPr>
            <a:lvl2pPr marL="914400" lvl="1" indent="-228600" algn="l">
              <a:lnSpc>
                <a:spcPct val="90000"/>
              </a:lnSpc>
              <a:spcBef>
                <a:spcPts val="291"/>
              </a:spcBef>
              <a:spcAft>
                <a:spcPts val="0"/>
              </a:spcAft>
              <a:buClr>
                <a:schemeClr val="dk1"/>
              </a:buClr>
              <a:buSzPts val="816"/>
              <a:buNone/>
              <a:defRPr sz="816"/>
            </a:lvl2pPr>
            <a:lvl3pPr marL="1371600" lvl="2" indent="-228600" algn="l">
              <a:lnSpc>
                <a:spcPct val="90000"/>
              </a:lnSpc>
              <a:spcBef>
                <a:spcPts val="291"/>
              </a:spcBef>
              <a:spcAft>
                <a:spcPts val="0"/>
              </a:spcAft>
              <a:buClr>
                <a:schemeClr val="dk1"/>
              </a:buClr>
              <a:buSzPts val="699"/>
              <a:buNone/>
              <a:defRPr sz="699"/>
            </a:lvl3pPr>
            <a:lvl4pPr marL="1828800" lvl="3" indent="-228600" algn="l">
              <a:lnSpc>
                <a:spcPct val="90000"/>
              </a:lnSpc>
              <a:spcBef>
                <a:spcPts val="291"/>
              </a:spcBef>
              <a:spcAft>
                <a:spcPts val="0"/>
              </a:spcAft>
              <a:buClr>
                <a:schemeClr val="dk1"/>
              </a:buClr>
              <a:buSzPts val="583"/>
              <a:buNone/>
              <a:defRPr sz="583"/>
            </a:lvl4pPr>
            <a:lvl5pPr marL="2286000" lvl="4" indent="-228600" algn="l">
              <a:lnSpc>
                <a:spcPct val="90000"/>
              </a:lnSpc>
              <a:spcBef>
                <a:spcPts val="291"/>
              </a:spcBef>
              <a:spcAft>
                <a:spcPts val="0"/>
              </a:spcAft>
              <a:buClr>
                <a:schemeClr val="dk1"/>
              </a:buClr>
              <a:buSzPts val="583"/>
              <a:buNone/>
              <a:defRPr sz="583"/>
            </a:lvl5pPr>
            <a:lvl6pPr marL="2743200" lvl="5" indent="-228600" algn="l">
              <a:lnSpc>
                <a:spcPct val="90000"/>
              </a:lnSpc>
              <a:spcBef>
                <a:spcPts val="291"/>
              </a:spcBef>
              <a:spcAft>
                <a:spcPts val="0"/>
              </a:spcAft>
              <a:buClr>
                <a:schemeClr val="dk1"/>
              </a:buClr>
              <a:buSzPts val="583"/>
              <a:buNone/>
              <a:defRPr sz="583"/>
            </a:lvl6pPr>
            <a:lvl7pPr marL="3200400" lvl="6" indent="-228600" algn="l">
              <a:lnSpc>
                <a:spcPct val="90000"/>
              </a:lnSpc>
              <a:spcBef>
                <a:spcPts val="291"/>
              </a:spcBef>
              <a:spcAft>
                <a:spcPts val="0"/>
              </a:spcAft>
              <a:buClr>
                <a:schemeClr val="dk1"/>
              </a:buClr>
              <a:buSzPts val="583"/>
              <a:buNone/>
              <a:defRPr sz="583"/>
            </a:lvl7pPr>
            <a:lvl8pPr marL="3657600" lvl="7" indent="-228600" algn="l">
              <a:lnSpc>
                <a:spcPct val="90000"/>
              </a:lnSpc>
              <a:spcBef>
                <a:spcPts val="291"/>
              </a:spcBef>
              <a:spcAft>
                <a:spcPts val="0"/>
              </a:spcAft>
              <a:buClr>
                <a:schemeClr val="dk1"/>
              </a:buClr>
              <a:buSzPts val="583"/>
              <a:buNone/>
              <a:defRPr sz="583"/>
            </a:lvl8pPr>
            <a:lvl9pPr marL="4114800" lvl="8" indent="-228600" algn="l">
              <a:lnSpc>
                <a:spcPct val="90000"/>
              </a:lnSpc>
              <a:spcBef>
                <a:spcPts val="291"/>
              </a:spcBef>
              <a:spcAft>
                <a:spcPts val="0"/>
              </a:spcAft>
              <a:buClr>
                <a:schemeClr val="dk1"/>
              </a:buClr>
              <a:buSzPts val="583"/>
              <a:buNone/>
              <a:defRPr sz="583"/>
            </a:lvl9pPr>
          </a:lstStyle>
          <a:p>
            <a:endParaRPr/>
          </a:p>
        </p:txBody>
      </p:sp>
      <p:sp>
        <p:nvSpPr>
          <p:cNvPr id="74" name="Google Shape;74;p12"/>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5" name="Google Shape;75;p12"/>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Google Shape;76;p12"/>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re et texte vertical" type="vertTx">
  <p:cSld name="VERTICAL_TEXT">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3"/>
          <p:cNvSpPr txBox="1">
            <a:spLocks noGrp="1"/>
          </p:cNvSpPr>
          <p:nvPr>
            <p:ph type="body" idx="1"/>
          </p:nvPr>
        </p:nvSpPr>
        <p:spPr>
          <a:xfrm rot="5400000">
            <a:off x="265553" y="2113137"/>
            <a:ext cx="4796544" cy="459509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80" name="Google Shape;80;p13"/>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13"/>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3"/>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re vertical et texte" type="vertTitleAndTx">
  <p:cSld name="VERTICAL_TITLE_AND_VERTICAL_TEXT">
    <p:spTree>
      <p:nvGrpSpPr>
        <p:cNvPr id="1" name="Shape 83"/>
        <p:cNvGrpSpPr/>
        <p:nvPr/>
      </p:nvGrpSpPr>
      <p:grpSpPr>
        <a:xfrm>
          <a:off x="0" y="0"/>
          <a:ext cx="0" cy="0"/>
          <a:chOff x="0" y="0"/>
          <a:chExt cx="0" cy="0"/>
        </a:xfrm>
      </p:grpSpPr>
      <p:sp>
        <p:nvSpPr>
          <p:cNvPr id="84" name="Google Shape;84;p14"/>
          <p:cNvSpPr txBox="1">
            <a:spLocks noGrp="1"/>
          </p:cNvSpPr>
          <p:nvPr>
            <p:ph type="title"/>
          </p:nvPr>
        </p:nvSpPr>
        <p:spPr>
          <a:xfrm rot="5400000">
            <a:off x="1183750" y="3031333"/>
            <a:ext cx="6406475" cy="11487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14"/>
          <p:cNvSpPr txBox="1">
            <a:spLocks noGrp="1"/>
          </p:cNvSpPr>
          <p:nvPr>
            <p:ph type="body" idx="1"/>
          </p:nvPr>
        </p:nvSpPr>
        <p:spPr>
          <a:xfrm rot="5400000">
            <a:off x="-1147097" y="1915857"/>
            <a:ext cx="6406475" cy="337972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86" name="Google Shape;86;p14"/>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7" name="Google Shape;87;p14"/>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8" name="Google Shape;88;p14"/>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366276" y="2012414"/>
            <a:ext cx="4595098"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re de section"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363501" y="1884671"/>
            <a:ext cx="4595098" cy="314461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496"/>
              <a:buFont typeface="Calibri"/>
              <a:buNone/>
              <a:defRPr sz="349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363501" y="5059035"/>
            <a:ext cx="4595098" cy="165367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583"/>
              </a:spcBef>
              <a:spcAft>
                <a:spcPts val="0"/>
              </a:spcAft>
              <a:buClr>
                <a:schemeClr val="dk1"/>
              </a:buClr>
              <a:buSzPts val="1398"/>
              <a:buNone/>
              <a:defRPr sz="1398">
                <a:solidFill>
                  <a:schemeClr val="dk1"/>
                </a:solidFill>
              </a:defRPr>
            </a:lvl1pPr>
            <a:lvl2pPr marL="914400" lvl="1" indent="-228600" algn="l">
              <a:lnSpc>
                <a:spcPct val="90000"/>
              </a:lnSpc>
              <a:spcBef>
                <a:spcPts val="291"/>
              </a:spcBef>
              <a:spcAft>
                <a:spcPts val="0"/>
              </a:spcAft>
              <a:buClr>
                <a:srgbClr val="888888"/>
              </a:buClr>
              <a:buSzPts val="1165"/>
              <a:buNone/>
              <a:defRPr sz="1165">
                <a:solidFill>
                  <a:srgbClr val="888888"/>
                </a:solidFill>
              </a:defRPr>
            </a:lvl2pPr>
            <a:lvl3pPr marL="1371600" lvl="2" indent="-228600" algn="l">
              <a:lnSpc>
                <a:spcPct val="90000"/>
              </a:lnSpc>
              <a:spcBef>
                <a:spcPts val="291"/>
              </a:spcBef>
              <a:spcAft>
                <a:spcPts val="0"/>
              </a:spcAft>
              <a:buClr>
                <a:srgbClr val="888888"/>
              </a:buClr>
              <a:buSzPts val="1049"/>
              <a:buNone/>
              <a:defRPr sz="1049">
                <a:solidFill>
                  <a:srgbClr val="888888"/>
                </a:solidFill>
              </a:defRPr>
            </a:lvl3pPr>
            <a:lvl4pPr marL="1828800" lvl="3" indent="-228600" algn="l">
              <a:lnSpc>
                <a:spcPct val="90000"/>
              </a:lnSpc>
              <a:spcBef>
                <a:spcPts val="291"/>
              </a:spcBef>
              <a:spcAft>
                <a:spcPts val="0"/>
              </a:spcAft>
              <a:buClr>
                <a:srgbClr val="888888"/>
              </a:buClr>
              <a:buSzPts val="932"/>
              <a:buNone/>
              <a:defRPr sz="932">
                <a:solidFill>
                  <a:srgbClr val="888888"/>
                </a:solidFill>
              </a:defRPr>
            </a:lvl4pPr>
            <a:lvl5pPr marL="2286000" lvl="4" indent="-228600" algn="l">
              <a:lnSpc>
                <a:spcPct val="90000"/>
              </a:lnSpc>
              <a:spcBef>
                <a:spcPts val="291"/>
              </a:spcBef>
              <a:spcAft>
                <a:spcPts val="0"/>
              </a:spcAft>
              <a:buClr>
                <a:srgbClr val="888888"/>
              </a:buClr>
              <a:buSzPts val="932"/>
              <a:buNone/>
              <a:defRPr sz="932">
                <a:solidFill>
                  <a:srgbClr val="888888"/>
                </a:solidFill>
              </a:defRPr>
            </a:lvl5pPr>
            <a:lvl6pPr marL="2743200" lvl="5" indent="-228600" algn="l">
              <a:lnSpc>
                <a:spcPct val="90000"/>
              </a:lnSpc>
              <a:spcBef>
                <a:spcPts val="291"/>
              </a:spcBef>
              <a:spcAft>
                <a:spcPts val="0"/>
              </a:spcAft>
              <a:buClr>
                <a:srgbClr val="888888"/>
              </a:buClr>
              <a:buSzPts val="932"/>
              <a:buNone/>
              <a:defRPr sz="932">
                <a:solidFill>
                  <a:srgbClr val="888888"/>
                </a:solidFill>
              </a:defRPr>
            </a:lvl6pPr>
            <a:lvl7pPr marL="3200400" lvl="6" indent="-228600" algn="l">
              <a:lnSpc>
                <a:spcPct val="90000"/>
              </a:lnSpc>
              <a:spcBef>
                <a:spcPts val="291"/>
              </a:spcBef>
              <a:spcAft>
                <a:spcPts val="0"/>
              </a:spcAft>
              <a:buClr>
                <a:srgbClr val="888888"/>
              </a:buClr>
              <a:buSzPts val="932"/>
              <a:buNone/>
              <a:defRPr sz="932">
                <a:solidFill>
                  <a:srgbClr val="888888"/>
                </a:solidFill>
              </a:defRPr>
            </a:lvl7pPr>
            <a:lvl8pPr marL="3657600" lvl="7" indent="-228600" algn="l">
              <a:lnSpc>
                <a:spcPct val="90000"/>
              </a:lnSpc>
              <a:spcBef>
                <a:spcPts val="291"/>
              </a:spcBef>
              <a:spcAft>
                <a:spcPts val="0"/>
              </a:spcAft>
              <a:buClr>
                <a:srgbClr val="888888"/>
              </a:buClr>
              <a:buSzPts val="932"/>
              <a:buNone/>
              <a:defRPr sz="932">
                <a:solidFill>
                  <a:srgbClr val="888888"/>
                </a:solidFill>
              </a:defRPr>
            </a:lvl8pPr>
            <a:lvl9pPr marL="4114800" lvl="8" indent="-228600" algn="l">
              <a:lnSpc>
                <a:spcPct val="90000"/>
              </a:lnSpc>
              <a:spcBef>
                <a:spcPts val="291"/>
              </a:spcBef>
              <a:spcAft>
                <a:spcPts val="0"/>
              </a:spcAft>
              <a:buClr>
                <a:srgbClr val="888888"/>
              </a:buClr>
              <a:buSzPts val="932"/>
              <a:buNone/>
              <a:defRPr sz="932">
                <a:solidFill>
                  <a:srgbClr val="888888"/>
                </a:solidFill>
              </a:defRPr>
            </a:lvl9pPr>
          </a:lstStyle>
          <a:p>
            <a:endParaRPr/>
          </a:p>
        </p:txBody>
      </p:sp>
      <p:sp>
        <p:nvSpPr>
          <p:cNvPr id="28" name="Google Shape;28;p4"/>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 name="Google Shape;29;p4"/>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 name="Google Shape;30;p4"/>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agination gris">
  <p:cSld name="Pagination gri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363501" y="1884671"/>
            <a:ext cx="4595098" cy="314461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496"/>
              <a:buFont typeface="Calibri"/>
              <a:buNone/>
              <a:defRPr sz="349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363501" y="5059035"/>
            <a:ext cx="4595098" cy="165367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583"/>
              </a:spcBef>
              <a:spcAft>
                <a:spcPts val="0"/>
              </a:spcAft>
              <a:buClr>
                <a:schemeClr val="dk1"/>
              </a:buClr>
              <a:buSzPts val="1398"/>
              <a:buNone/>
              <a:defRPr sz="1398">
                <a:solidFill>
                  <a:schemeClr val="dk1"/>
                </a:solidFill>
              </a:defRPr>
            </a:lvl1pPr>
            <a:lvl2pPr marL="914400" lvl="1" indent="-228600" algn="l">
              <a:lnSpc>
                <a:spcPct val="90000"/>
              </a:lnSpc>
              <a:spcBef>
                <a:spcPts val="291"/>
              </a:spcBef>
              <a:spcAft>
                <a:spcPts val="0"/>
              </a:spcAft>
              <a:buClr>
                <a:srgbClr val="888888"/>
              </a:buClr>
              <a:buSzPts val="1165"/>
              <a:buNone/>
              <a:defRPr sz="1165">
                <a:solidFill>
                  <a:srgbClr val="888888"/>
                </a:solidFill>
              </a:defRPr>
            </a:lvl2pPr>
            <a:lvl3pPr marL="1371600" lvl="2" indent="-228600" algn="l">
              <a:lnSpc>
                <a:spcPct val="90000"/>
              </a:lnSpc>
              <a:spcBef>
                <a:spcPts val="291"/>
              </a:spcBef>
              <a:spcAft>
                <a:spcPts val="0"/>
              </a:spcAft>
              <a:buClr>
                <a:srgbClr val="888888"/>
              </a:buClr>
              <a:buSzPts val="1049"/>
              <a:buNone/>
              <a:defRPr sz="1049">
                <a:solidFill>
                  <a:srgbClr val="888888"/>
                </a:solidFill>
              </a:defRPr>
            </a:lvl3pPr>
            <a:lvl4pPr marL="1828800" lvl="3" indent="-228600" algn="l">
              <a:lnSpc>
                <a:spcPct val="90000"/>
              </a:lnSpc>
              <a:spcBef>
                <a:spcPts val="291"/>
              </a:spcBef>
              <a:spcAft>
                <a:spcPts val="0"/>
              </a:spcAft>
              <a:buClr>
                <a:srgbClr val="888888"/>
              </a:buClr>
              <a:buSzPts val="932"/>
              <a:buNone/>
              <a:defRPr sz="932">
                <a:solidFill>
                  <a:srgbClr val="888888"/>
                </a:solidFill>
              </a:defRPr>
            </a:lvl4pPr>
            <a:lvl5pPr marL="2286000" lvl="4" indent="-228600" algn="l">
              <a:lnSpc>
                <a:spcPct val="90000"/>
              </a:lnSpc>
              <a:spcBef>
                <a:spcPts val="291"/>
              </a:spcBef>
              <a:spcAft>
                <a:spcPts val="0"/>
              </a:spcAft>
              <a:buClr>
                <a:srgbClr val="888888"/>
              </a:buClr>
              <a:buSzPts val="932"/>
              <a:buNone/>
              <a:defRPr sz="932">
                <a:solidFill>
                  <a:srgbClr val="888888"/>
                </a:solidFill>
              </a:defRPr>
            </a:lvl5pPr>
            <a:lvl6pPr marL="2743200" lvl="5" indent="-228600" algn="l">
              <a:lnSpc>
                <a:spcPct val="90000"/>
              </a:lnSpc>
              <a:spcBef>
                <a:spcPts val="291"/>
              </a:spcBef>
              <a:spcAft>
                <a:spcPts val="0"/>
              </a:spcAft>
              <a:buClr>
                <a:srgbClr val="888888"/>
              </a:buClr>
              <a:buSzPts val="932"/>
              <a:buNone/>
              <a:defRPr sz="932">
                <a:solidFill>
                  <a:srgbClr val="888888"/>
                </a:solidFill>
              </a:defRPr>
            </a:lvl6pPr>
            <a:lvl7pPr marL="3200400" lvl="6" indent="-228600" algn="l">
              <a:lnSpc>
                <a:spcPct val="90000"/>
              </a:lnSpc>
              <a:spcBef>
                <a:spcPts val="291"/>
              </a:spcBef>
              <a:spcAft>
                <a:spcPts val="0"/>
              </a:spcAft>
              <a:buClr>
                <a:srgbClr val="888888"/>
              </a:buClr>
              <a:buSzPts val="932"/>
              <a:buNone/>
              <a:defRPr sz="932">
                <a:solidFill>
                  <a:srgbClr val="888888"/>
                </a:solidFill>
              </a:defRPr>
            </a:lvl7pPr>
            <a:lvl8pPr marL="3657600" lvl="7" indent="-228600" algn="l">
              <a:lnSpc>
                <a:spcPct val="90000"/>
              </a:lnSpc>
              <a:spcBef>
                <a:spcPts val="291"/>
              </a:spcBef>
              <a:spcAft>
                <a:spcPts val="0"/>
              </a:spcAft>
              <a:buClr>
                <a:srgbClr val="888888"/>
              </a:buClr>
              <a:buSzPts val="932"/>
              <a:buNone/>
              <a:defRPr sz="932">
                <a:solidFill>
                  <a:srgbClr val="888888"/>
                </a:solidFill>
              </a:defRPr>
            </a:lvl8pPr>
            <a:lvl9pPr marL="4114800" lvl="8" indent="-228600" algn="l">
              <a:lnSpc>
                <a:spcPct val="90000"/>
              </a:lnSpc>
              <a:spcBef>
                <a:spcPts val="291"/>
              </a:spcBef>
              <a:spcAft>
                <a:spcPts val="0"/>
              </a:spcAft>
              <a:buClr>
                <a:srgbClr val="888888"/>
              </a:buClr>
              <a:buSzPts val="932"/>
              <a:buNone/>
              <a:defRPr sz="932">
                <a:solidFill>
                  <a:srgbClr val="888888"/>
                </a:solidFill>
              </a:defRPr>
            </a:lvl9pPr>
          </a:lstStyle>
          <a:p>
            <a:endParaRPr/>
          </a:p>
        </p:txBody>
      </p:sp>
      <p:sp>
        <p:nvSpPr>
          <p:cNvPr id="34" name="Google Shape;34;p5"/>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5" name="Google Shape;35;p5"/>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699">
                <a:solidFill>
                  <a:srgbClr val="7F7F7F"/>
                </a:solidFill>
                <a:latin typeface="Comfortaa"/>
                <a:ea typeface="Comfortaa"/>
                <a:cs typeface="Comfortaa"/>
                <a:sym typeface="Comfortaa"/>
              </a:defRPr>
            </a:lvl1pPr>
            <a:lvl2pPr marL="0" lvl="1" indent="0" algn="ctr">
              <a:spcBef>
                <a:spcPts val="0"/>
              </a:spcBef>
              <a:buNone/>
              <a:defRPr sz="699">
                <a:solidFill>
                  <a:srgbClr val="7F7F7F"/>
                </a:solidFill>
                <a:latin typeface="Comfortaa"/>
                <a:ea typeface="Comfortaa"/>
                <a:cs typeface="Comfortaa"/>
                <a:sym typeface="Comfortaa"/>
              </a:defRPr>
            </a:lvl2pPr>
            <a:lvl3pPr marL="0" lvl="2" indent="0" algn="ctr">
              <a:spcBef>
                <a:spcPts val="0"/>
              </a:spcBef>
              <a:buNone/>
              <a:defRPr sz="699">
                <a:solidFill>
                  <a:srgbClr val="7F7F7F"/>
                </a:solidFill>
                <a:latin typeface="Comfortaa"/>
                <a:ea typeface="Comfortaa"/>
                <a:cs typeface="Comfortaa"/>
                <a:sym typeface="Comfortaa"/>
              </a:defRPr>
            </a:lvl3pPr>
            <a:lvl4pPr marL="0" lvl="3" indent="0" algn="ctr">
              <a:spcBef>
                <a:spcPts val="0"/>
              </a:spcBef>
              <a:buNone/>
              <a:defRPr sz="699">
                <a:solidFill>
                  <a:srgbClr val="7F7F7F"/>
                </a:solidFill>
                <a:latin typeface="Comfortaa"/>
                <a:ea typeface="Comfortaa"/>
                <a:cs typeface="Comfortaa"/>
                <a:sym typeface="Comfortaa"/>
              </a:defRPr>
            </a:lvl4pPr>
            <a:lvl5pPr marL="0" lvl="4" indent="0" algn="ctr">
              <a:spcBef>
                <a:spcPts val="0"/>
              </a:spcBef>
              <a:buNone/>
              <a:defRPr sz="699">
                <a:solidFill>
                  <a:srgbClr val="7F7F7F"/>
                </a:solidFill>
                <a:latin typeface="Comfortaa"/>
                <a:ea typeface="Comfortaa"/>
                <a:cs typeface="Comfortaa"/>
                <a:sym typeface="Comfortaa"/>
              </a:defRPr>
            </a:lvl5pPr>
            <a:lvl6pPr marL="0" lvl="5" indent="0" algn="ctr">
              <a:spcBef>
                <a:spcPts val="0"/>
              </a:spcBef>
              <a:buNone/>
              <a:defRPr sz="699">
                <a:solidFill>
                  <a:srgbClr val="7F7F7F"/>
                </a:solidFill>
                <a:latin typeface="Comfortaa"/>
                <a:ea typeface="Comfortaa"/>
                <a:cs typeface="Comfortaa"/>
                <a:sym typeface="Comfortaa"/>
              </a:defRPr>
            </a:lvl6pPr>
            <a:lvl7pPr marL="0" lvl="6" indent="0" algn="ctr">
              <a:spcBef>
                <a:spcPts val="0"/>
              </a:spcBef>
              <a:buNone/>
              <a:defRPr sz="699">
                <a:solidFill>
                  <a:srgbClr val="7F7F7F"/>
                </a:solidFill>
                <a:latin typeface="Comfortaa"/>
                <a:ea typeface="Comfortaa"/>
                <a:cs typeface="Comfortaa"/>
                <a:sym typeface="Comfortaa"/>
              </a:defRPr>
            </a:lvl7pPr>
            <a:lvl8pPr marL="0" lvl="7" indent="0" algn="ctr">
              <a:spcBef>
                <a:spcPts val="0"/>
              </a:spcBef>
              <a:buNone/>
              <a:defRPr sz="699">
                <a:solidFill>
                  <a:srgbClr val="7F7F7F"/>
                </a:solidFill>
                <a:latin typeface="Comfortaa"/>
                <a:ea typeface="Comfortaa"/>
                <a:cs typeface="Comfortaa"/>
                <a:sym typeface="Comfortaa"/>
              </a:defRPr>
            </a:lvl8pPr>
            <a:lvl9pPr marL="0" lvl="8" indent="0" algn="ctr">
              <a:spcBef>
                <a:spcPts val="0"/>
              </a:spcBef>
              <a:buNone/>
              <a:defRPr sz="699">
                <a:solidFill>
                  <a:srgbClr val="7F7F7F"/>
                </a:solidFill>
                <a:latin typeface="Comfortaa"/>
                <a:ea typeface="Comfortaa"/>
                <a:cs typeface="Comfortaa"/>
                <a:sym typeface="Comfortaa"/>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pagination">
  <p:cSld name="pagination">
    <p:spTree>
      <p:nvGrpSpPr>
        <p:cNvPr id="1" name="Shape 36"/>
        <p:cNvGrpSpPr/>
        <p:nvPr/>
      </p:nvGrpSpPr>
      <p:grpSpPr>
        <a:xfrm>
          <a:off x="0" y="0"/>
          <a:ext cx="0" cy="0"/>
          <a:chOff x="0" y="0"/>
          <a:chExt cx="0" cy="0"/>
        </a:xfrm>
      </p:grpSpPr>
      <p:sp>
        <p:nvSpPr>
          <p:cNvPr id="37" name="Google Shape;37;p6"/>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699">
                <a:solidFill>
                  <a:srgbClr val="7F7F7F"/>
                </a:solidFill>
                <a:latin typeface="Comfortaa"/>
                <a:ea typeface="Comfortaa"/>
                <a:cs typeface="Comfortaa"/>
                <a:sym typeface="Comfortaa"/>
              </a:defRPr>
            </a:lvl1pPr>
            <a:lvl2pPr marL="0" lvl="1" indent="0" algn="ctr">
              <a:spcBef>
                <a:spcPts val="0"/>
              </a:spcBef>
              <a:buNone/>
              <a:defRPr sz="699">
                <a:solidFill>
                  <a:srgbClr val="7F7F7F"/>
                </a:solidFill>
                <a:latin typeface="Comfortaa"/>
                <a:ea typeface="Comfortaa"/>
                <a:cs typeface="Comfortaa"/>
                <a:sym typeface="Comfortaa"/>
              </a:defRPr>
            </a:lvl2pPr>
            <a:lvl3pPr marL="0" lvl="2" indent="0" algn="ctr">
              <a:spcBef>
                <a:spcPts val="0"/>
              </a:spcBef>
              <a:buNone/>
              <a:defRPr sz="699">
                <a:solidFill>
                  <a:srgbClr val="7F7F7F"/>
                </a:solidFill>
                <a:latin typeface="Comfortaa"/>
                <a:ea typeface="Comfortaa"/>
                <a:cs typeface="Comfortaa"/>
                <a:sym typeface="Comfortaa"/>
              </a:defRPr>
            </a:lvl3pPr>
            <a:lvl4pPr marL="0" lvl="3" indent="0" algn="ctr">
              <a:spcBef>
                <a:spcPts val="0"/>
              </a:spcBef>
              <a:buNone/>
              <a:defRPr sz="699">
                <a:solidFill>
                  <a:srgbClr val="7F7F7F"/>
                </a:solidFill>
                <a:latin typeface="Comfortaa"/>
                <a:ea typeface="Comfortaa"/>
                <a:cs typeface="Comfortaa"/>
                <a:sym typeface="Comfortaa"/>
              </a:defRPr>
            </a:lvl4pPr>
            <a:lvl5pPr marL="0" lvl="4" indent="0" algn="ctr">
              <a:spcBef>
                <a:spcPts val="0"/>
              </a:spcBef>
              <a:buNone/>
              <a:defRPr sz="699">
                <a:solidFill>
                  <a:srgbClr val="7F7F7F"/>
                </a:solidFill>
                <a:latin typeface="Comfortaa"/>
                <a:ea typeface="Comfortaa"/>
                <a:cs typeface="Comfortaa"/>
                <a:sym typeface="Comfortaa"/>
              </a:defRPr>
            </a:lvl5pPr>
            <a:lvl6pPr marL="0" lvl="5" indent="0" algn="ctr">
              <a:spcBef>
                <a:spcPts val="0"/>
              </a:spcBef>
              <a:buNone/>
              <a:defRPr sz="699">
                <a:solidFill>
                  <a:srgbClr val="7F7F7F"/>
                </a:solidFill>
                <a:latin typeface="Comfortaa"/>
                <a:ea typeface="Comfortaa"/>
                <a:cs typeface="Comfortaa"/>
                <a:sym typeface="Comfortaa"/>
              </a:defRPr>
            </a:lvl6pPr>
            <a:lvl7pPr marL="0" lvl="6" indent="0" algn="ctr">
              <a:spcBef>
                <a:spcPts val="0"/>
              </a:spcBef>
              <a:buNone/>
              <a:defRPr sz="699">
                <a:solidFill>
                  <a:srgbClr val="7F7F7F"/>
                </a:solidFill>
                <a:latin typeface="Comfortaa"/>
                <a:ea typeface="Comfortaa"/>
                <a:cs typeface="Comfortaa"/>
                <a:sym typeface="Comfortaa"/>
              </a:defRPr>
            </a:lvl7pPr>
            <a:lvl8pPr marL="0" lvl="7" indent="0" algn="ctr">
              <a:spcBef>
                <a:spcPts val="0"/>
              </a:spcBef>
              <a:buNone/>
              <a:defRPr sz="699">
                <a:solidFill>
                  <a:srgbClr val="7F7F7F"/>
                </a:solidFill>
                <a:latin typeface="Comfortaa"/>
                <a:ea typeface="Comfortaa"/>
                <a:cs typeface="Comfortaa"/>
                <a:sym typeface="Comfortaa"/>
              </a:defRPr>
            </a:lvl8pPr>
            <a:lvl9pPr marL="0" lvl="8" indent="0" algn="ctr">
              <a:spcBef>
                <a:spcPts val="0"/>
              </a:spcBef>
              <a:buNone/>
              <a:defRPr sz="699">
                <a:solidFill>
                  <a:srgbClr val="7F7F7F"/>
                </a:solidFill>
                <a:latin typeface="Comfortaa"/>
                <a:ea typeface="Comfortaa"/>
                <a:cs typeface="Comfortaa"/>
                <a:sym typeface="Comfortaa"/>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eux contenus" type="twoObj">
  <p:cSld name="TWO_OBJECTS">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7"/>
          <p:cNvSpPr txBox="1">
            <a:spLocks noGrp="1"/>
          </p:cNvSpPr>
          <p:nvPr>
            <p:ph type="body" idx="1"/>
          </p:nvPr>
        </p:nvSpPr>
        <p:spPr>
          <a:xfrm>
            <a:off x="366276" y="2012414"/>
            <a:ext cx="2264251"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41" name="Google Shape;41;p7"/>
          <p:cNvSpPr txBox="1">
            <a:spLocks noGrp="1"/>
          </p:cNvSpPr>
          <p:nvPr>
            <p:ph type="body" idx="2"/>
          </p:nvPr>
        </p:nvSpPr>
        <p:spPr>
          <a:xfrm>
            <a:off x="2697123" y="2012414"/>
            <a:ext cx="2264251"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3" name="Google Shape;43;p7"/>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 name="Google Shape;44;p7"/>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aison" type="twoTxTwoObj">
  <p:cSld name="TWO_OBJECTS_WITH_TEXT">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366970"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body" idx="1"/>
          </p:nvPr>
        </p:nvSpPr>
        <p:spPr>
          <a:xfrm>
            <a:off x="366971" y="1853171"/>
            <a:ext cx="2253845" cy="90821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583"/>
              </a:spcBef>
              <a:spcAft>
                <a:spcPts val="0"/>
              </a:spcAft>
              <a:buClr>
                <a:schemeClr val="dk1"/>
              </a:buClr>
              <a:buSzPts val="1398"/>
              <a:buNone/>
              <a:defRPr sz="1398" b="1"/>
            </a:lvl1pPr>
            <a:lvl2pPr marL="914400" lvl="1" indent="-228600" algn="l">
              <a:lnSpc>
                <a:spcPct val="90000"/>
              </a:lnSpc>
              <a:spcBef>
                <a:spcPts val="291"/>
              </a:spcBef>
              <a:spcAft>
                <a:spcPts val="0"/>
              </a:spcAft>
              <a:buClr>
                <a:schemeClr val="dk1"/>
              </a:buClr>
              <a:buSzPts val="1165"/>
              <a:buNone/>
              <a:defRPr sz="1165" b="1"/>
            </a:lvl2pPr>
            <a:lvl3pPr marL="1371600" lvl="2" indent="-228600" algn="l">
              <a:lnSpc>
                <a:spcPct val="90000"/>
              </a:lnSpc>
              <a:spcBef>
                <a:spcPts val="291"/>
              </a:spcBef>
              <a:spcAft>
                <a:spcPts val="0"/>
              </a:spcAft>
              <a:buClr>
                <a:schemeClr val="dk1"/>
              </a:buClr>
              <a:buSzPts val="1049"/>
              <a:buNone/>
              <a:defRPr sz="1049" b="1"/>
            </a:lvl3pPr>
            <a:lvl4pPr marL="1828800" lvl="3" indent="-228600" algn="l">
              <a:lnSpc>
                <a:spcPct val="90000"/>
              </a:lnSpc>
              <a:spcBef>
                <a:spcPts val="291"/>
              </a:spcBef>
              <a:spcAft>
                <a:spcPts val="0"/>
              </a:spcAft>
              <a:buClr>
                <a:schemeClr val="dk1"/>
              </a:buClr>
              <a:buSzPts val="932"/>
              <a:buNone/>
              <a:defRPr sz="932" b="1"/>
            </a:lvl4pPr>
            <a:lvl5pPr marL="2286000" lvl="4" indent="-228600" algn="l">
              <a:lnSpc>
                <a:spcPct val="90000"/>
              </a:lnSpc>
              <a:spcBef>
                <a:spcPts val="291"/>
              </a:spcBef>
              <a:spcAft>
                <a:spcPts val="0"/>
              </a:spcAft>
              <a:buClr>
                <a:schemeClr val="dk1"/>
              </a:buClr>
              <a:buSzPts val="932"/>
              <a:buNone/>
              <a:defRPr sz="932" b="1"/>
            </a:lvl5pPr>
            <a:lvl6pPr marL="2743200" lvl="5" indent="-228600" algn="l">
              <a:lnSpc>
                <a:spcPct val="90000"/>
              </a:lnSpc>
              <a:spcBef>
                <a:spcPts val="291"/>
              </a:spcBef>
              <a:spcAft>
                <a:spcPts val="0"/>
              </a:spcAft>
              <a:buClr>
                <a:schemeClr val="dk1"/>
              </a:buClr>
              <a:buSzPts val="932"/>
              <a:buNone/>
              <a:defRPr sz="932" b="1"/>
            </a:lvl6pPr>
            <a:lvl7pPr marL="3200400" lvl="6" indent="-228600" algn="l">
              <a:lnSpc>
                <a:spcPct val="90000"/>
              </a:lnSpc>
              <a:spcBef>
                <a:spcPts val="291"/>
              </a:spcBef>
              <a:spcAft>
                <a:spcPts val="0"/>
              </a:spcAft>
              <a:buClr>
                <a:schemeClr val="dk1"/>
              </a:buClr>
              <a:buSzPts val="932"/>
              <a:buNone/>
              <a:defRPr sz="932" b="1"/>
            </a:lvl7pPr>
            <a:lvl8pPr marL="3657600" lvl="7" indent="-228600" algn="l">
              <a:lnSpc>
                <a:spcPct val="90000"/>
              </a:lnSpc>
              <a:spcBef>
                <a:spcPts val="291"/>
              </a:spcBef>
              <a:spcAft>
                <a:spcPts val="0"/>
              </a:spcAft>
              <a:buClr>
                <a:schemeClr val="dk1"/>
              </a:buClr>
              <a:buSzPts val="932"/>
              <a:buNone/>
              <a:defRPr sz="932" b="1"/>
            </a:lvl8pPr>
            <a:lvl9pPr marL="4114800" lvl="8" indent="-228600" algn="l">
              <a:lnSpc>
                <a:spcPct val="90000"/>
              </a:lnSpc>
              <a:spcBef>
                <a:spcPts val="291"/>
              </a:spcBef>
              <a:spcAft>
                <a:spcPts val="0"/>
              </a:spcAft>
              <a:buClr>
                <a:schemeClr val="dk1"/>
              </a:buClr>
              <a:buSzPts val="932"/>
              <a:buNone/>
              <a:defRPr sz="932" b="1"/>
            </a:lvl9pPr>
          </a:lstStyle>
          <a:p>
            <a:endParaRPr/>
          </a:p>
        </p:txBody>
      </p:sp>
      <p:sp>
        <p:nvSpPr>
          <p:cNvPr id="48" name="Google Shape;48;p8"/>
          <p:cNvSpPr txBox="1">
            <a:spLocks noGrp="1"/>
          </p:cNvSpPr>
          <p:nvPr>
            <p:ph type="body" idx="2"/>
          </p:nvPr>
        </p:nvSpPr>
        <p:spPr>
          <a:xfrm>
            <a:off x="366971" y="2761381"/>
            <a:ext cx="2253845" cy="40615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49" name="Google Shape;49;p8"/>
          <p:cNvSpPr txBox="1">
            <a:spLocks noGrp="1"/>
          </p:cNvSpPr>
          <p:nvPr>
            <p:ph type="body" idx="3"/>
          </p:nvPr>
        </p:nvSpPr>
        <p:spPr>
          <a:xfrm>
            <a:off x="2697123" y="1853171"/>
            <a:ext cx="2264945" cy="90821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583"/>
              </a:spcBef>
              <a:spcAft>
                <a:spcPts val="0"/>
              </a:spcAft>
              <a:buClr>
                <a:schemeClr val="dk1"/>
              </a:buClr>
              <a:buSzPts val="1398"/>
              <a:buNone/>
              <a:defRPr sz="1398" b="1"/>
            </a:lvl1pPr>
            <a:lvl2pPr marL="914400" lvl="1" indent="-228600" algn="l">
              <a:lnSpc>
                <a:spcPct val="90000"/>
              </a:lnSpc>
              <a:spcBef>
                <a:spcPts val="291"/>
              </a:spcBef>
              <a:spcAft>
                <a:spcPts val="0"/>
              </a:spcAft>
              <a:buClr>
                <a:schemeClr val="dk1"/>
              </a:buClr>
              <a:buSzPts val="1165"/>
              <a:buNone/>
              <a:defRPr sz="1165" b="1"/>
            </a:lvl2pPr>
            <a:lvl3pPr marL="1371600" lvl="2" indent="-228600" algn="l">
              <a:lnSpc>
                <a:spcPct val="90000"/>
              </a:lnSpc>
              <a:spcBef>
                <a:spcPts val="291"/>
              </a:spcBef>
              <a:spcAft>
                <a:spcPts val="0"/>
              </a:spcAft>
              <a:buClr>
                <a:schemeClr val="dk1"/>
              </a:buClr>
              <a:buSzPts val="1049"/>
              <a:buNone/>
              <a:defRPr sz="1049" b="1"/>
            </a:lvl3pPr>
            <a:lvl4pPr marL="1828800" lvl="3" indent="-228600" algn="l">
              <a:lnSpc>
                <a:spcPct val="90000"/>
              </a:lnSpc>
              <a:spcBef>
                <a:spcPts val="291"/>
              </a:spcBef>
              <a:spcAft>
                <a:spcPts val="0"/>
              </a:spcAft>
              <a:buClr>
                <a:schemeClr val="dk1"/>
              </a:buClr>
              <a:buSzPts val="932"/>
              <a:buNone/>
              <a:defRPr sz="932" b="1"/>
            </a:lvl4pPr>
            <a:lvl5pPr marL="2286000" lvl="4" indent="-228600" algn="l">
              <a:lnSpc>
                <a:spcPct val="90000"/>
              </a:lnSpc>
              <a:spcBef>
                <a:spcPts val="291"/>
              </a:spcBef>
              <a:spcAft>
                <a:spcPts val="0"/>
              </a:spcAft>
              <a:buClr>
                <a:schemeClr val="dk1"/>
              </a:buClr>
              <a:buSzPts val="932"/>
              <a:buNone/>
              <a:defRPr sz="932" b="1"/>
            </a:lvl5pPr>
            <a:lvl6pPr marL="2743200" lvl="5" indent="-228600" algn="l">
              <a:lnSpc>
                <a:spcPct val="90000"/>
              </a:lnSpc>
              <a:spcBef>
                <a:spcPts val="291"/>
              </a:spcBef>
              <a:spcAft>
                <a:spcPts val="0"/>
              </a:spcAft>
              <a:buClr>
                <a:schemeClr val="dk1"/>
              </a:buClr>
              <a:buSzPts val="932"/>
              <a:buNone/>
              <a:defRPr sz="932" b="1"/>
            </a:lvl6pPr>
            <a:lvl7pPr marL="3200400" lvl="6" indent="-228600" algn="l">
              <a:lnSpc>
                <a:spcPct val="90000"/>
              </a:lnSpc>
              <a:spcBef>
                <a:spcPts val="291"/>
              </a:spcBef>
              <a:spcAft>
                <a:spcPts val="0"/>
              </a:spcAft>
              <a:buClr>
                <a:schemeClr val="dk1"/>
              </a:buClr>
              <a:buSzPts val="932"/>
              <a:buNone/>
              <a:defRPr sz="932" b="1"/>
            </a:lvl7pPr>
            <a:lvl8pPr marL="3657600" lvl="7" indent="-228600" algn="l">
              <a:lnSpc>
                <a:spcPct val="90000"/>
              </a:lnSpc>
              <a:spcBef>
                <a:spcPts val="291"/>
              </a:spcBef>
              <a:spcAft>
                <a:spcPts val="0"/>
              </a:spcAft>
              <a:buClr>
                <a:schemeClr val="dk1"/>
              </a:buClr>
              <a:buSzPts val="932"/>
              <a:buNone/>
              <a:defRPr sz="932" b="1"/>
            </a:lvl8pPr>
            <a:lvl9pPr marL="4114800" lvl="8" indent="-228600" algn="l">
              <a:lnSpc>
                <a:spcPct val="90000"/>
              </a:lnSpc>
              <a:spcBef>
                <a:spcPts val="291"/>
              </a:spcBef>
              <a:spcAft>
                <a:spcPts val="0"/>
              </a:spcAft>
              <a:buClr>
                <a:schemeClr val="dk1"/>
              </a:buClr>
              <a:buSzPts val="932"/>
              <a:buNone/>
              <a:defRPr sz="932" b="1"/>
            </a:lvl9pPr>
          </a:lstStyle>
          <a:p>
            <a:endParaRPr/>
          </a:p>
        </p:txBody>
      </p:sp>
      <p:sp>
        <p:nvSpPr>
          <p:cNvPr id="50" name="Google Shape;50;p8"/>
          <p:cNvSpPr txBox="1">
            <a:spLocks noGrp="1"/>
          </p:cNvSpPr>
          <p:nvPr>
            <p:ph type="body" idx="4"/>
          </p:nvPr>
        </p:nvSpPr>
        <p:spPr>
          <a:xfrm>
            <a:off x="2697123" y="2761381"/>
            <a:ext cx="2264945" cy="40615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51" name="Google Shape;51;p8"/>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Google Shape;52;p8"/>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8"/>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9"/>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8" name="Google Shape;58;p9"/>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ide" type="blank">
  <p:cSld name="BLANK">
    <p:spTree>
      <p:nvGrpSpPr>
        <p:cNvPr id="1" name="Shape 59"/>
        <p:cNvGrpSpPr/>
        <p:nvPr/>
      </p:nvGrpSpPr>
      <p:grpSpPr>
        <a:xfrm>
          <a:off x="0" y="0"/>
          <a:ext cx="0" cy="0"/>
          <a:chOff x="0" y="0"/>
          <a:chExt cx="0" cy="0"/>
        </a:xfrm>
      </p:grpSpPr>
      <p:sp>
        <p:nvSpPr>
          <p:cNvPr id="60" name="Google Shape;60;p10"/>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10"/>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2" name="Google Shape;62;p10"/>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2563"/>
              <a:buFont typeface="Calibri"/>
              <a:buNone/>
              <a:defRPr sz="2563"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366276" y="2012414"/>
            <a:ext cx="4595098" cy="4796544"/>
          </a:xfrm>
          <a:prstGeom prst="rect">
            <a:avLst/>
          </a:prstGeom>
          <a:noFill/>
          <a:ln>
            <a:noFill/>
          </a:ln>
        </p:spPr>
        <p:txBody>
          <a:bodyPr spcFirstLastPara="1" wrap="square" lIns="91425" tIns="45700" rIns="91425" bIns="45700" anchor="t" anchorCtr="0">
            <a:normAutofit/>
          </a:bodyPr>
          <a:lstStyle>
            <a:lvl1pPr marL="457200" marR="0" lvl="0" indent="-332168" algn="l" rtl="0">
              <a:lnSpc>
                <a:spcPct val="90000"/>
              </a:lnSpc>
              <a:spcBef>
                <a:spcPts val="583"/>
              </a:spcBef>
              <a:spcAft>
                <a:spcPts val="0"/>
              </a:spcAft>
              <a:buClr>
                <a:schemeClr val="dk1"/>
              </a:buClr>
              <a:buSzPts val="1631"/>
              <a:buFont typeface="Arial"/>
              <a:buChar char="•"/>
              <a:defRPr sz="1631" b="0" i="0" u="none" strike="noStrike" cap="none">
                <a:solidFill>
                  <a:schemeClr val="dk1"/>
                </a:solidFill>
                <a:latin typeface="Calibri"/>
                <a:ea typeface="Calibri"/>
                <a:cs typeface="Calibri"/>
                <a:sym typeface="Calibri"/>
              </a:defRPr>
            </a:lvl1pPr>
            <a:lvl2pPr marL="914400" marR="0" lvl="1" indent="-317372" algn="l" rtl="0">
              <a:lnSpc>
                <a:spcPct val="90000"/>
              </a:lnSpc>
              <a:spcBef>
                <a:spcPts val="291"/>
              </a:spcBef>
              <a:spcAft>
                <a:spcPts val="0"/>
              </a:spcAft>
              <a:buClr>
                <a:schemeClr val="dk1"/>
              </a:buClr>
              <a:buSzPts val="1398"/>
              <a:buFont typeface="Arial"/>
              <a:buChar char="•"/>
              <a:defRPr sz="1398" b="0" i="0" u="none" strike="noStrike" cap="none">
                <a:solidFill>
                  <a:schemeClr val="dk1"/>
                </a:solidFill>
                <a:latin typeface="Calibri"/>
                <a:ea typeface="Calibri"/>
                <a:cs typeface="Calibri"/>
                <a:sym typeface="Calibri"/>
              </a:defRPr>
            </a:lvl2pPr>
            <a:lvl3pPr marL="1371600" marR="0" lvl="2" indent="-302577" algn="l" rtl="0">
              <a:lnSpc>
                <a:spcPct val="90000"/>
              </a:lnSpc>
              <a:spcBef>
                <a:spcPts val="291"/>
              </a:spcBef>
              <a:spcAft>
                <a:spcPts val="0"/>
              </a:spcAft>
              <a:buClr>
                <a:schemeClr val="dk1"/>
              </a:buClr>
              <a:buSzPts val="1165"/>
              <a:buFont typeface="Arial"/>
              <a:buChar char="•"/>
              <a:defRPr sz="1165" b="0" i="0" u="none" strike="noStrike" cap="none">
                <a:solidFill>
                  <a:schemeClr val="dk1"/>
                </a:solidFill>
                <a:latin typeface="Calibri"/>
                <a:ea typeface="Calibri"/>
                <a:cs typeface="Calibri"/>
                <a:sym typeface="Calibri"/>
              </a:defRPr>
            </a:lvl3pPr>
            <a:lvl4pPr marL="1828800" marR="0" lvl="3"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4pPr>
            <a:lvl5pPr marL="2286000" marR="0" lvl="4"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5pPr>
            <a:lvl6pPr marL="2743200" marR="0" lvl="5"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6pPr>
            <a:lvl7pPr marL="3200400" marR="0" lvl="6"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7pPr>
            <a:lvl8pPr marL="3657600" marR="0" lvl="7"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8pPr>
            <a:lvl9pPr marL="4114800" marR="0" lvl="8"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699" b="0" i="0" u="none" strike="noStrike" cap="none">
                <a:solidFill>
                  <a:schemeClr val="lt1"/>
                </a:solidFill>
                <a:latin typeface="Comfortaa"/>
                <a:ea typeface="Comfortaa"/>
                <a:cs typeface="Comfortaa"/>
                <a:sym typeface="Comfortaa"/>
              </a:defRPr>
            </a:lvl1pPr>
            <a:lvl2pPr marL="0" marR="0" lvl="1" indent="0" algn="ctr" rtl="0">
              <a:spcBef>
                <a:spcPts val="0"/>
              </a:spcBef>
              <a:buNone/>
              <a:defRPr sz="699" b="0" i="0" u="none" strike="noStrike" cap="none">
                <a:solidFill>
                  <a:schemeClr val="lt1"/>
                </a:solidFill>
                <a:latin typeface="Comfortaa"/>
                <a:ea typeface="Comfortaa"/>
                <a:cs typeface="Comfortaa"/>
                <a:sym typeface="Comfortaa"/>
              </a:defRPr>
            </a:lvl2pPr>
            <a:lvl3pPr marL="0" marR="0" lvl="2" indent="0" algn="ctr" rtl="0">
              <a:spcBef>
                <a:spcPts val="0"/>
              </a:spcBef>
              <a:buNone/>
              <a:defRPr sz="699" b="0" i="0" u="none" strike="noStrike" cap="none">
                <a:solidFill>
                  <a:schemeClr val="lt1"/>
                </a:solidFill>
                <a:latin typeface="Comfortaa"/>
                <a:ea typeface="Comfortaa"/>
                <a:cs typeface="Comfortaa"/>
                <a:sym typeface="Comfortaa"/>
              </a:defRPr>
            </a:lvl3pPr>
            <a:lvl4pPr marL="0" marR="0" lvl="3" indent="0" algn="ctr" rtl="0">
              <a:spcBef>
                <a:spcPts val="0"/>
              </a:spcBef>
              <a:buNone/>
              <a:defRPr sz="699" b="0" i="0" u="none" strike="noStrike" cap="none">
                <a:solidFill>
                  <a:schemeClr val="lt1"/>
                </a:solidFill>
                <a:latin typeface="Comfortaa"/>
                <a:ea typeface="Comfortaa"/>
                <a:cs typeface="Comfortaa"/>
                <a:sym typeface="Comfortaa"/>
              </a:defRPr>
            </a:lvl4pPr>
            <a:lvl5pPr marL="0" marR="0" lvl="4" indent="0" algn="ctr" rtl="0">
              <a:spcBef>
                <a:spcPts val="0"/>
              </a:spcBef>
              <a:buNone/>
              <a:defRPr sz="699" b="0" i="0" u="none" strike="noStrike" cap="none">
                <a:solidFill>
                  <a:schemeClr val="lt1"/>
                </a:solidFill>
                <a:latin typeface="Comfortaa"/>
                <a:ea typeface="Comfortaa"/>
                <a:cs typeface="Comfortaa"/>
                <a:sym typeface="Comfortaa"/>
              </a:defRPr>
            </a:lvl5pPr>
            <a:lvl6pPr marL="0" marR="0" lvl="5" indent="0" algn="ctr" rtl="0">
              <a:spcBef>
                <a:spcPts val="0"/>
              </a:spcBef>
              <a:buNone/>
              <a:defRPr sz="699" b="0" i="0" u="none" strike="noStrike" cap="none">
                <a:solidFill>
                  <a:schemeClr val="lt1"/>
                </a:solidFill>
                <a:latin typeface="Comfortaa"/>
                <a:ea typeface="Comfortaa"/>
                <a:cs typeface="Comfortaa"/>
                <a:sym typeface="Comfortaa"/>
              </a:defRPr>
            </a:lvl6pPr>
            <a:lvl7pPr marL="0" marR="0" lvl="6" indent="0" algn="ctr" rtl="0">
              <a:spcBef>
                <a:spcPts val="0"/>
              </a:spcBef>
              <a:buNone/>
              <a:defRPr sz="699" b="0" i="0" u="none" strike="noStrike" cap="none">
                <a:solidFill>
                  <a:schemeClr val="lt1"/>
                </a:solidFill>
                <a:latin typeface="Comfortaa"/>
                <a:ea typeface="Comfortaa"/>
                <a:cs typeface="Comfortaa"/>
                <a:sym typeface="Comfortaa"/>
              </a:defRPr>
            </a:lvl7pPr>
            <a:lvl8pPr marL="0" marR="0" lvl="7" indent="0" algn="ctr" rtl="0">
              <a:spcBef>
                <a:spcPts val="0"/>
              </a:spcBef>
              <a:buNone/>
              <a:defRPr sz="699" b="0" i="0" u="none" strike="noStrike" cap="none">
                <a:solidFill>
                  <a:schemeClr val="lt1"/>
                </a:solidFill>
                <a:latin typeface="Comfortaa"/>
                <a:ea typeface="Comfortaa"/>
                <a:cs typeface="Comfortaa"/>
                <a:sym typeface="Comfortaa"/>
              </a:defRPr>
            </a:lvl8pPr>
            <a:lvl9pPr marL="0" marR="0" lvl="8" indent="0" algn="ctr" rtl="0">
              <a:spcBef>
                <a:spcPts val="0"/>
              </a:spcBef>
              <a:buNone/>
              <a:defRPr sz="699" b="0" i="0" u="none" strike="noStrike" cap="none">
                <a:solidFill>
                  <a:schemeClr val="lt1"/>
                </a:solidFill>
                <a:latin typeface="Comfortaa"/>
                <a:ea typeface="Comfortaa"/>
                <a:cs typeface="Comfortaa"/>
                <a:sym typeface="Comfortaa"/>
              </a:defRPr>
            </a:lvl9pPr>
          </a:lstStyle>
          <a:p>
            <a:pPr marL="0" lvl="0" indent="0" algn="ctr" rtl="0">
              <a:spcBef>
                <a:spcPts val="0"/>
              </a:spcBef>
              <a:spcAft>
                <a:spcPts val="0"/>
              </a:spcAft>
              <a:buNone/>
            </a:pPr>
            <a:fld id="{00000000-1234-1234-1234-123412341234}" type="slidenum">
              <a:rPr lang="fr-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sp>
        <p:nvSpPr>
          <p:cNvPr id="93" name="Google Shape;93;p15"/>
          <p:cNvSpPr/>
          <p:nvPr/>
        </p:nvSpPr>
        <p:spPr>
          <a:xfrm>
            <a:off x="0" y="0"/>
            <a:ext cx="5327650" cy="7559675"/>
          </a:xfrm>
          <a:prstGeom prst="rect">
            <a:avLst/>
          </a:prstGeom>
          <a:solidFill>
            <a:srgbClr val="0D677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3" b="0" i="0" u="none" strike="noStrike" cap="none">
              <a:solidFill>
                <a:schemeClr val="lt1"/>
              </a:solidFill>
              <a:latin typeface="Calibri"/>
              <a:ea typeface="Calibri"/>
              <a:cs typeface="Calibri"/>
              <a:sym typeface="Calibri"/>
            </a:endParaRPr>
          </a:p>
        </p:txBody>
      </p:sp>
      <p:sp>
        <p:nvSpPr>
          <p:cNvPr id="94" name="Google Shape;94;p15"/>
          <p:cNvSpPr/>
          <p:nvPr/>
        </p:nvSpPr>
        <p:spPr>
          <a:xfrm>
            <a:off x="106553" y="5764969"/>
            <a:ext cx="5114544" cy="166405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txBox="1">
            <a:spLocks noGrp="1"/>
          </p:cNvSpPr>
          <p:nvPr>
            <p:ph type="ctrTitle"/>
          </p:nvPr>
        </p:nvSpPr>
        <p:spPr>
          <a:xfrm>
            <a:off x="486146" y="5889145"/>
            <a:ext cx="4355353" cy="78571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0D6773"/>
              </a:buClr>
              <a:buSzPts val="2500"/>
              <a:buFont typeface="Comfortaa"/>
              <a:buNone/>
            </a:pPr>
            <a:r>
              <a:rPr lang="fr-FR" sz="2500" b="1">
                <a:solidFill>
                  <a:srgbClr val="0D6773"/>
                </a:solidFill>
                <a:latin typeface="Comfortaa"/>
                <a:ea typeface="Comfortaa"/>
                <a:cs typeface="Comfortaa"/>
                <a:sym typeface="Comfortaa"/>
              </a:rPr>
              <a:t>CARNET DE PROJET</a:t>
            </a:r>
            <a:endParaRPr/>
          </a:p>
        </p:txBody>
      </p:sp>
      <p:sp>
        <p:nvSpPr>
          <p:cNvPr id="96" name="Google Shape;96;p15"/>
          <p:cNvSpPr txBox="1">
            <a:spLocks noGrp="1"/>
          </p:cNvSpPr>
          <p:nvPr>
            <p:ph type="subTitle" idx="1"/>
          </p:nvPr>
        </p:nvSpPr>
        <p:spPr>
          <a:xfrm>
            <a:off x="748137" y="6799037"/>
            <a:ext cx="3831372" cy="505998"/>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0D6773"/>
              </a:buClr>
              <a:buSzPts val="1100"/>
              <a:buNone/>
            </a:pPr>
            <a:r>
              <a:rPr lang="fr-FR" sz="1100">
                <a:solidFill>
                  <a:srgbClr val="0D6773"/>
                </a:solidFill>
                <a:latin typeface="Comfortaa"/>
                <a:ea typeface="Comfortaa"/>
                <a:cs typeface="Comfortaa"/>
                <a:sym typeface="Comfortaa"/>
              </a:rPr>
              <a:t>Certification Alyra</a:t>
            </a:r>
            <a:endParaRPr/>
          </a:p>
        </p:txBody>
      </p:sp>
      <p:pic>
        <p:nvPicPr>
          <p:cNvPr id="97" name="Google Shape;97;p15" descr="Une image contenant vert, blanc, grand, boule&#10;&#10;Description générée automatiquement"/>
          <p:cNvPicPr preferRelativeResize="0"/>
          <p:nvPr/>
        </p:nvPicPr>
        <p:blipFill rotWithShape="1">
          <a:blip r:embed="rId3">
            <a:alphaModFix/>
          </a:blip>
          <a:srcRect l="15850" r="43994" b="1"/>
          <a:stretch/>
        </p:blipFill>
        <p:spPr>
          <a:xfrm>
            <a:off x="106553" y="129397"/>
            <a:ext cx="5114544" cy="5508588"/>
          </a:xfrm>
          <a:prstGeom prst="rect">
            <a:avLst/>
          </a:prstGeom>
          <a:noFill/>
          <a:ln>
            <a:noFill/>
          </a:ln>
        </p:spPr>
      </p:pic>
      <p:cxnSp>
        <p:nvCxnSpPr>
          <p:cNvPr id="98" name="Google Shape;98;p15"/>
          <p:cNvCxnSpPr/>
          <p:nvPr/>
        </p:nvCxnSpPr>
        <p:spPr>
          <a:xfrm>
            <a:off x="1266425" y="6731318"/>
            <a:ext cx="2797016" cy="0"/>
          </a:xfrm>
          <a:prstGeom prst="straightConnector1">
            <a:avLst/>
          </a:prstGeom>
          <a:noFill/>
          <a:ln w="9525" cap="flat" cmpd="sng">
            <a:solidFill>
              <a:srgbClr val="0D6773"/>
            </a:solidFill>
            <a:prstDash val="solid"/>
            <a:miter lim="800000"/>
            <a:headEnd type="none" w="sm" len="sm"/>
            <a:tailEnd type="none" w="sm" len="sm"/>
          </a:ln>
        </p:spPr>
      </p:cxnSp>
      <p:pic>
        <p:nvPicPr>
          <p:cNvPr id="99" name="Google Shape;99;p15"/>
          <p:cNvPicPr preferRelativeResize="0"/>
          <p:nvPr/>
        </p:nvPicPr>
        <p:blipFill>
          <a:blip r:embed="rId4">
            <a:alphaModFix/>
          </a:blip>
          <a:stretch>
            <a:fillRect/>
          </a:stretch>
        </p:blipFill>
        <p:spPr>
          <a:xfrm>
            <a:off x="1473200" y="382025"/>
            <a:ext cx="2381250" cy="1933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0" y="315300"/>
            <a:ext cx="5327650" cy="878152"/>
          </a:xfrm>
          <a:prstGeom prst="rect">
            <a:avLst/>
          </a:prstGeom>
          <a:noFill/>
          <a:ln>
            <a:noFill/>
          </a:ln>
        </p:spPr>
        <p:txBody>
          <a:bodyPr spcFirstLastPara="1" wrap="square" lIns="91425" tIns="45700" rIns="91425" bIns="45700" anchor="ctr" anchorCtr="0">
            <a:normAutofit/>
          </a:bodyPr>
          <a:lstStyle/>
          <a:p>
            <a:pPr marL="0" lvl="0" indent="0" algn="ctr" rtl="0">
              <a:lnSpc>
                <a:spcPct val="150000"/>
              </a:lnSpc>
              <a:spcBef>
                <a:spcPts val="0"/>
              </a:spcBef>
              <a:spcAft>
                <a:spcPts val="0"/>
              </a:spcAft>
              <a:buClr>
                <a:srgbClr val="0B7A75"/>
              </a:buClr>
              <a:buSzPts val="2000"/>
              <a:buFont typeface="Comfortaa"/>
              <a:buNone/>
            </a:pPr>
            <a:r>
              <a:rPr lang="fr-FR" sz="2000">
                <a:solidFill>
                  <a:srgbClr val="0B7A75"/>
                </a:solidFill>
                <a:latin typeface="Comfortaa"/>
                <a:ea typeface="Comfortaa"/>
                <a:cs typeface="Comfortaa"/>
                <a:sym typeface="Comfortaa"/>
              </a:rPr>
              <a:t>Avant de commencer…</a:t>
            </a:r>
            <a:endParaRPr sz="2000">
              <a:solidFill>
                <a:srgbClr val="0B7A75"/>
              </a:solidFill>
              <a:latin typeface="Comfortaa"/>
              <a:ea typeface="Comfortaa"/>
              <a:cs typeface="Comfortaa"/>
              <a:sym typeface="Comfortaa"/>
            </a:endParaRPr>
          </a:p>
        </p:txBody>
      </p:sp>
      <p:pic>
        <p:nvPicPr>
          <p:cNvPr id="105" name="Google Shape;105;p16" descr="Une image contenant vert, blanc, grand, boule&#10;&#10;Description générée automatiquement"/>
          <p:cNvPicPr preferRelativeResize="0">
            <a:picLocks noGrp="1"/>
          </p:cNvPicPr>
          <p:nvPr>
            <p:ph type="body" idx="1"/>
          </p:nvPr>
        </p:nvPicPr>
        <p:blipFill rotWithShape="1">
          <a:blip r:embed="rId3">
            <a:alphaModFix/>
          </a:blip>
          <a:srcRect/>
          <a:stretch/>
        </p:blipFill>
        <p:spPr>
          <a:xfrm>
            <a:off x="0" y="7254240"/>
            <a:ext cx="5327650" cy="305435"/>
          </a:xfrm>
          <a:prstGeom prst="rect">
            <a:avLst/>
          </a:prstGeom>
          <a:noFill/>
          <a:ln>
            <a:noFill/>
          </a:ln>
        </p:spPr>
      </p:pic>
      <p:pic>
        <p:nvPicPr>
          <p:cNvPr id="106" name="Google Shape;106;p16" descr="Une image contenant vert, blanc, grand, boule&#10;&#10;Description générée automatiquement"/>
          <p:cNvPicPr preferRelativeResize="0"/>
          <p:nvPr/>
        </p:nvPicPr>
        <p:blipFill rotWithShape="1">
          <a:blip r:embed="rId3">
            <a:alphaModFix/>
          </a:blip>
          <a:srcRect/>
          <a:stretch/>
        </p:blipFill>
        <p:spPr>
          <a:xfrm>
            <a:off x="1673920" y="1"/>
            <a:ext cx="1979811" cy="172983"/>
          </a:xfrm>
          <a:prstGeom prst="rect">
            <a:avLst/>
          </a:prstGeom>
          <a:noFill/>
          <a:ln>
            <a:noFill/>
          </a:ln>
        </p:spPr>
      </p:pic>
      <p:sp>
        <p:nvSpPr>
          <p:cNvPr id="107" name="Google Shape;107;p16"/>
          <p:cNvSpPr/>
          <p:nvPr/>
        </p:nvSpPr>
        <p:spPr>
          <a:xfrm>
            <a:off x="265350" y="1624701"/>
            <a:ext cx="4635000" cy="49833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Bienvenue,</a:t>
            </a: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Voici le canevas pour l’élaboration de votre </a:t>
            </a:r>
            <a:r>
              <a:rPr lang="fr-FR" sz="1600">
                <a:solidFill>
                  <a:schemeClr val="dk1"/>
                </a:solidFill>
                <a:highlight>
                  <a:srgbClr val="FFFFFF"/>
                </a:highlight>
                <a:latin typeface="Comfortaa"/>
                <a:ea typeface="Comfortaa"/>
                <a:cs typeface="Comfortaa"/>
                <a:sym typeface="Comfortaa"/>
              </a:rPr>
              <a:t>carnet de projet.</a:t>
            </a:r>
            <a:endParaRPr sz="1600">
              <a:solidFill>
                <a:schemeClr val="dk1"/>
              </a:solidFill>
              <a:highlight>
                <a:srgbClr val="FFFFFF"/>
              </a:highlight>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Ne changez pas la mise en forme afin de que le jury concentre son attention sur vos réponses.</a:t>
            </a: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Plusieurs questions seront posées, répondez honnêtement et surtout respectez la taille du texte et l’espace disponible. </a:t>
            </a: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Savoir être précis et concis est la clé !</a:t>
            </a: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r" rtl="0">
              <a:spcBef>
                <a:spcPts val="0"/>
              </a:spcBef>
              <a:spcAft>
                <a:spcPts val="0"/>
              </a:spcAft>
              <a:buNone/>
            </a:pPr>
            <a:r>
              <a:rPr lang="fr-FR" i="1">
                <a:solidFill>
                  <a:schemeClr val="dk1"/>
                </a:solidFill>
                <a:latin typeface="Comfortaa"/>
                <a:ea typeface="Comfortaa"/>
                <a:cs typeface="Comfortaa"/>
                <a:sym typeface="Comfortaa"/>
              </a:rPr>
              <a:t>Daniel Villa Monteiro</a:t>
            </a:r>
            <a:endParaRPr i="1"/>
          </a:p>
          <a:p>
            <a:pPr marL="0" marR="0" lvl="0" indent="0" algn="just" rtl="0">
              <a:spcBef>
                <a:spcPts val="0"/>
              </a:spcBef>
              <a:spcAft>
                <a:spcPts val="0"/>
              </a:spcAft>
              <a:buNone/>
            </a:pPr>
            <a:endParaRPr sz="10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0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100">
              <a:solidFill>
                <a:schemeClr val="dk1"/>
              </a:solidFill>
              <a:latin typeface="Comfortaa"/>
              <a:ea typeface="Comfortaa"/>
              <a:cs typeface="Comfortaa"/>
              <a:sym typeface="Comfortaa"/>
            </a:endParaRPr>
          </a:p>
        </p:txBody>
      </p:sp>
      <p:pic>
        <p:nvPicPr>
          <p:cNvPr id="108" name="Google Shape;108;p16"/>
          <p:cNvPicPr preferRelativeResize="0"/>
          <p:nvPr/>
        </p:nvPicPr>
        <p:blipFill rotWithShape="1">
          <a:blip r:embed="rId4">
            <a:alphaModFix/>
          </a:blip>
          <a:srcRect l="66103" t="21244" r="29193" b="60034"/>
          <a:stretch/>
        </p:blipFill>
        <p:spPr>
          <a:xfrm>
            <a:off x="4802625" y="1327321"/>
            <a:ext cx="525026" cy="1175515"/>
          </a:xfrm>
          <a:prstGeom prst="rect">
            <a:avLst/>
          </a:prstGeom>
          <a:noFill/>
          <a:ln>
            <a:noFill/>
          </a:ln>
        </p:spPr>
      </p:pic>
      <p:pic>
        <p:nvPicPr>
          <p:cNvPr id="109" name="Google Shape;109;p16"/>
          <p:cNvPicPr preferRelativeResize="0"/>
          <p:nvPr/>
        </p:nvPicPr>
        <p:blipFill rotWithShape="1">
          <a:blip r:embed="rId4">
            <a:alphaModFix/>
          </a:blip>
          <a:srcRect l="66103" t="21244" r="29193" b="60034"/>
          <a:stretch/>
        </p:blipFill>
        <p:spPr>
          <a:xfrm rot="10800000">
            <a:off x="2826" y="5854441"/>
            <a:ext cx="525026" cy="1175515"/>
          </a:xfrm>
          <a:prstGeom prst="rect">
            <a:avLst/>
          </a:prstGeom>
          <a:noFill/>
          <a:ln>
            <a:noFill/>
          </a:ln>
        </p:spPr>
      </p:pic>
      <p:sp>
        <p:nvSpPr>
          <p:cNvPr id="110" name="Google Shape;110;p16"/>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1</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7"/>
          <p:cNvPicPr preferRelativeResize="0"/>
          <p:nvPr/>
        </p:nvPicPr>
        <p:blipFill rotWithShape="1">
          <a:blip r:embed="rId3">
            <a:alphaModFix/>
          </a:blip>
          <a:srcRect l="66103" t="21244" r="29193" b="60034"/>
          <a:stretch/>
        </p:blipFill>
        <p:spPr>
          <a:xfrm>
            <a:off x="4802625" y="1327321"/>
            <a:ext cx="525026" cy="1175515"/>
          </a:xfrm>
          <a:prstGeom prst="rect">
            <a:avLst/>
          </a:prstGeom>
          <a:noFill/>
          <a:ln>
            <a:noFill/>
          </a:ln>
        </p:spPr>
      </p:pic>
      <p:sp>
        <p:nvSpPr>
          <p:cNvPr id="116" name="Google Shape;116;p17"/>
          <p:cNvSpPr txBox="1">
            <a:spLocks noGrp="1"/>
          </p:cNvSpPr>
          <p:nvPr>
            <p:ph type="title"/>
          </p:nvPr>
        </p:nvSpPr>
        <p:spPr>
          <a:xfrm>
            <a:off x="446314" y="391015"/>
            <a:ext cx="3426774" cy="87815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B7A75"/>
              </a:buClr>
              <a:buSzPts val="2400"/>
              <a:buFont typeface="Comfortaa"/>
              <a:buNone/>
            </a:pPr>
            <a:r>
              <a:rPr lang="fr-FR" sz="2400">
                <a:solidFill>
                  <a:srgbClr val="0B7A75"/>
                </a:solidFill>
                <a:latin typeface="Comfortaa"/>
                <a:ea typeface="Comfortaa"/>
                <a:cs typeface="Comfortaa"/>
                <a:sym typeface="Comfortaa"/>
              </a:rPr>
              <a:t>Le projet</a:t>
            </a:r>
            <a:endParaRPr/>
          </a:p>
        </p:txBody>
      </p:sp>
      <p:pic>
        <p:nvPicPr>
          <p:cNvPr id="117" name="Google Shape;117;p17" descr="Une image contenant vert, blanc, grand, boule&#10;&#10;Description générée automatiquement"/>
          <p:cNvPicPr preferRelativeResize="0">
            <a:picLocks noGrp="1"/>
          </p:cNvPicPr>
          <p:nvPr>
            <p:ph type="body" idx="1"/>
          </p:nvPr>
        </p:nvPicPr>
        <p:blipFill rotWithShape="1">
          <a:blip r:embed="rId4">
            <a:alphaModFix/>
          </a:blip>
          <a:srcRect/>
          <a:stretch/>
        </p:blipFill>
        <p:spPr>
          <a:xfrm>
            <a:off x="0" y="7010400"/>
            <a:ext cx="5327650" cy="549275"/>
          </a:xfrm>
          <a:prstGeom prst="rect">
            <a:avLst/>
          </a:prstGeom>
          <a:noFill/>
          <a:ln>
            <a:noFill/>
          </a:ln>
        </p:spPr>
      </p:pic>
      <p:sp>
        <p:nvSpPr>
          <p:cNvPr id="118" name="Google Shape;118;p17"/>
          <p:cNvSpPr txBox="1"/>
          <p:nvPr/>
        </p:nvSpPr>
        <p:spPr>
          <a:xfrm>
            <a:off x="448920" y="2294572"/>
            <a:ext cx="4429800" cy="230828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fr-FR" sz="1200" b="1" dirty="0">
                <a:solidFill>
                  <a:srgbClr val="0B7A75"/>
                </a:solidFill>
                <a:latin typeface="Comfortaa"/>
                <a:ea typeface="Comfortaa"/>
                <a:cs typeface="Comfortaa"/>
                <a:sym typeface="Comfortaa"/>
              </a:rPr>
              <a:t>Maintenant que vous connaissez un peu mieux votre projet, décrivez-le moi avec vos mots et parlez moi de sa spécificité (50 mots maximum)</a:t>
            </a:r>
            <a:endParaRPr b="1" dirty="0"/>
          </a:p>
          <a:p>
            <a:pPr marL="0" marR="0" lvl="0" indent="0" algn="just" rtl="0">
              <a:spcBef>
                <a:spcPts val="0"/>
              </a:spcBef>
              <a:spcAft>
                <a:spcPts val="0"/>
              </a:spcAft>
              <a:buNone/>
            </a:pPr>
            <a:endParaRPr sz="1200" i="1" dirty="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200" dirty="0">
                <a:solidFill>
                  <a:schemeClr val="dk1"/>
                </a:solidFill>
                <a:latin typeface="Comfortaa"/>
                <a:ea typeface="Comfortaa"/>
                <a:cs typeface="Comfortaa"/>
                <a:sym typeface="Comfortaa"/>
              </a:rPr>
              <a:t>Notre projet est une plateforme de certification de documents/œuvres connecté à la blockchain.</a:t>
            </a:r>
          </a:p>
          <a:p>
            <a:pPr marL="0" marR="0" lvl="0" indent="0" algn="just" rtl="0">
              <a:spcBef>
                <a:spcPts val="0"/>
              </a:spcBef>
              <a:spcAft>
                <a:spcPts val="0"/>
              </a:spcAft>
              <a:buNone/>
            </a:pPr>
            <a:endParaRPr lang="fr-FR" sz="1200" dirty="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200" dirty="0">
                <a:solidFill>
                  <a:schemeClr val="dk1"/>
                </a:solidFill>
                <a:latin typeface="Comfortaa"/>
                <a:ea typeface="Comfortaa"/>
                <a:cs typeface="Comfortaa"/>
                <a:sym typeface="Comfortaa"/>
              </a:rPr>
              <a:t>Sa spécificité est de permettre la vérification de l’œuvre déposée par plusieurs intermédiaires (algorithmes de vérification, utilisateurs de la plateforme, experts) afin de lui donner une note d’authenticité et de la certifier en la </a:t>
            </a:r>
            <a:r>
              <a:rPr lang="fr-FR" sz="1200" dirty="0" err="1">
                <a:solidFill>
                  <a:schemeClr val="dk1"/>
                </a:solidFill>
                <a:latin typeface="Comfortaa"/>
                <a:ea typeface="Comfortaa"/>
                <a:cs typeface="Comfortaa"/>
                <a:sym typeface="Comfortaa"/>
              </a:rPr>
              <a:t>tokenisant</a:t>
            </a:r>
            <a:r>
              <a:rPr lang="fr-FR" sz="1200" dirty="0">
                <a:solidFill>
                  <a:schemeClr val="dk1"/>
                </a:solidFill>
                <a:latin typeface="Comfortaa"/>
                <a:ea typeface="Comfortaa"/>
                <a:cs typeface="Comfortaa"/>
                <a:sym typeface="Comfortaa"/>
              </a:rPr>
              <a:t>.</a:t>
            </a:r>
            <a:endParaRPr sz="1200" dirty="0">
              <a:solidFill>
                <a:schemeClr val="dk1"/>
              </a:solidFill>
              <a:latin typeface="Comfortaa"/>
              <a:ea typeface="Comfortaa"/>
              <a:cs typeface="Comfortaa"/>
              <a:sym typeface="Comfortaa"/>
            </a:endParaRPr>
          </a:p>
        </p:txBody>
      </p:sp>
      <p:pic>
        <p:nvPicPr>
          <p:cNvPr id="119" name="Google Shape;119;p17" descr="Une image contenant vert, blanc, grand, boule&#10;&#10;Description générée automatiquement"/>
          <p:cNvPicPr preferRelativeResize="0"/>
          <p:nvPr/>
        </p:nvPicPr>
        <p:blipFill rotWithShape="1">
          <a:blip r:embed="rId4">
            <a:alphaModFix/>
          </a:blip>
          <a:srcRect/>
          <a:stretch/>
        </p:blipFill>
        <p:spPr>
          <a:xfrm>
            <a:off x="525026" y="1214999"/>
            <a:ext cx="1188000" cy="54168"/>
          </a:xfrm>
          <a:prstGeom prst="rect">
            <a:avLst/>
          </a:prstGeom>
          <a:noFill/>
          <a:ln>
            <a:noFill/>
          </a:ln>
        </p:spPr>
      </p:pic>
      <p:pic>
        <p:nvPicPr>
          <p:cNvPr id="120" name="Google Shape;120;p17"/>
          <p:cNvPicPr preferRelativeResize="0"/>
          <p:nvPr/>
        </p:nvPicPr>
        <p:blipFill rotWithShape="1">
          <a:blip r:embed="rId3">
            <a:alphaModFix/>
          </a:blip>
          <a:srcRect l="66103" t="21244" r="29193" b="60034"/>
          <a:stretch/>
        </p:blipFill>
        <p:spPr>
          <a:xfrm rot="10800000">
            <a:off x="0" y="5538755"/>
            <a:ext cx="525026" cy="1175515"/>
          </a:xfrm>
          <a:prstGeom prst="rect">
            <a:avLst/>
          </a:prstGeom>
          <a:noFill/>
          <a:ln>
            <a:noFill/>
          </a:ln>
        </p:spPr>
      </p:pic>
      <p:sp>
        <p:nvSpPr>
          <p:cNvPr id="121" name="Google Shape;121;p17"/>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2</a:t>
            </a:fld>
            <a:endParaRPr/>
          </a:p>
        </p:txBody>
      </p:sp>
      <p:sp>
        <p:nvSpPr>
          <p:cNvPr id="122" name="Google Shape;122;p17"/>
          <p:cNvSpPr txBox="1"/>
          <p:nvPr/>
        </p:nvSpPr>
        <p:spPr>
          <a:xfrm>
            <a:off x="525020" y="1551022"/>
            <a:ext cx="4429800" cy="4617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fr-FR" sz="1200" b="1" dirty="0">
                <a:solidFill>
                  <a:srgbClr val="0B7A75"/>
                </a:solidFill>
                <a:latin typeface="Comfortaa"/>
                <a:ea typeface="Comfortaa"/>
                <a:cs typeface="Comfortaa"/>
                <a:sym typeface="Comfortaa"/>
              </a:rPr>
              <a:t>Nom : </a:t>
            </a:r>
            <a:r>
              <a:rPr lang="fr-FR" sz="1200" dirty="0">
                <a:solidFill>
                  <a:schemeClr val="dk1"/>
                </a:solidFill>
                <a:latin typeface="Comfortaa"/>
                <a:ea typeface="Comfortaa"/>
                <a:cs typeface="Comfortaa"/>
                <a:sym typeface="Comfortaa"/>
              </a:rPr>
              <a:t>El Jaafari</a:t>
            </a:r>
            <a:endParaRPr sz="1200" b="1" dirty="0">
              <a:solidFill>
                <a:srgbClr val="0B7A75"/>
              </a:solidFill>
              <a:latin typeface="Comfortaa"/>
              <a:ea typeface="Comfortaa"/>
              <a:cs typeface="Comfortaa"/>
              <a:sym typeface="Comfortaa"/>
            </a:endParaRPr>
          </a:p>
          <a:p>
            <a:pPr marL="0" marR="0" lvl="0" indent="0" algn="just" rtl="0">
              <a:spcBef>
                <a:spcPts val="0"/>
              </a:spcBef>
              <a:spcAft>
                <a:spcPts val="0"/>
              </a:spcAft>
              <a:buNone/>
            </a:pPr>
            <a:r>
              <a:rPr lang="fr-FR" sz="1200" b="1" dirty="0">
                <a:solidFill>
                  <a:srgbClr val="0B7A75"/>
                </a:solidFill>
                <a:latin typeface="Comfortaa"/>
                <a:ea typeface="Comfortaa"/>
                <a:cs typeface="Comfortaa"/>
                <a:sym typeface="Comfortaa"/>
              </a:rPr>
              <a:t>Prénom : </a:t>
            </a:r>
            <a:r>
              <a:rPr lang="fr-FR" sz="1200" dirty="0">
                <a:solidFill>
                  <a:schemeClr val="dk1"/>
                </a:solidFill>
                <a:latin typeface="Comfortaa"/>
                <a:sym typeface="Comfortaa"/>
              </a:rPr>
              <a:t>Marwane</a:t>
            </a:r>
            <a:endParaRPr sz="1200" dirty="0">
              <a:solidFill>
                <a:schemeClr val="dk1"/>
              </a:solidFill>
              <a:latin typeface="Comfortaa"/>
              <a:sym typeface="Comforta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8"/>
          <p:cNvSpPr txBox="1">
            <a:spLocks noGrp="1"/>
          </p:cNvSpPr>
          <p:nvPr>
            <p:ph type="title"/>
          </p:nvPr>
        </p:nvSpPr>
        <p:spPr>
          <a:xfrm>
            <a:off x="0" y="497076"/>
            <a:ext cx="5327650" cy="878152"/>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MON </a:t>
            </a:r>
            <a:br>
              <a:rPr lang="fr-FR" sz="1800">
                <a:solidFill>
                  <a:srgbClr val="0B7A75"/>
                </a:solidFill>
                <a:latin typeface="Comfortaa"/>
                <a:ea typeface="Comfortaa"/>
                <a:cs typeface="Comfortaa"/>
                <a:sym typeface="Comfortaa"/>
              </a:rPr>
            </a:br>
            <a:r>
              <a:rPr lang="fr-FR" sz="1800">
                <a:solidFill>
                  <a:srgbClr val="0B7A75"/>
                </a:solidFill>
                <a:latin typeface="Comfortaa"/>
                <a:ea typeface="Comfortaa"/>
                <a:cs typeface="Comfortaa"/>
                <a:sym typeface="Comfortaa"/>
              </a:rPr>
              <a:t>INTÉGRATION</a:t>
            </a:r>
            <a:endParaRPr/>
          </a:p>
        </p:txBody>
      </p:sp>
      <p:sp>
        <p:nvSpPr>
          <p:cNvPr id="128" name="Google Shape;128;p18"/>
          <p:cNvSpPr txBox="1"/>
          <p:nvPr/>
        </p:nvSpPr>
        <p:spPr>
          <a:xfrm>
            <a:off x="448950" y="1966025"/>
            <a:ext cx="4353600" cy="21236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Comment avez-vous appris à faire connaissance avec votre équipe et définir la répartition des tâches de chacun dans le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Lors de notre première réunion, nous nous sommes présentés les uns aux autres et avons réalisé une première session de brainstorming via l’outil </a:t>
            </a:r>
            <a:r>
              <a:rPr lang="fr-FR" sz="1200" dirty="0" err="1">
                <a:solidFill>
                  <a:schemeClr val="dk1"/>
                </a:solidFill>
                <a:latin typeface="Comfortaa"/>
                <a:ea typeface="Comfortaa"/>
                <a:cs typeface="Comfortaa"/>
                <a:sym typeface="Comfortaa"/>
              </a:rPr>
              <a:t>Excalidraw</a:t>
            </a:r>
            <a:r>
              <a:rPr lang="fr-FR" sz="1200" dirty="0">
                <a:solidFill>
                  <a:schemeClr val="dk1"/>
                </a:solidFill>
                <a:latin typeface="Comfortaa"/>
                <a:ea typeface="Comfortaa"/>
                <a:cs typeface="Comfortaa"/>
                <a:sym typeface="Comfortaa"/>
              </a:rPr>
              <a:t>. </a:t>
            </a:r>
          </a:p>
          <a:p>
            <a:pPr marL="0" marR="0" lvl="0" indent="0" algn="l" rtl="0">
              <a:spcBef>
                <a:spcPts val="0"/>
              </a:spcBef>
              <a:spcAft>
                <a:spcPts val="0"/>
              </a:spcAft>
              <a:buNone/>
            </a:pPr>
            <a:r>
              <a:rPr lang="fr-FR" sz="1200" dirty="0">
                <a:solidFill>
                  <a:schemeClr val="dk1"/>
                </a:solidFill>
                <a:latin typeface="Comfortaa"/>
                <a:ea typeface="Comfortaa"/>
                <a:cs typeface="Comfortaa"/>
                <a:sym typeface="Comfortaa"/>
              </a:rPr>
              <a:t>Une fois les bases du projet posées, nous avons divisé le travail à réaliser (Powerpoint, </a:t>
            </a:r>
            <a:r>
              <a:rPr lang="fr-FR" sz="1200" dirty="0" err="1">
                <a:solidFill>
                  <a:schemeClr val="dk1"/>
                </a:solidFill>
                <a:latin typeface="Comfortaa"/>
                <a:ea typeface="Comfortaa"/>
                <a:cs typeface="Comfortaa"/>
                <a:sym typeface="Comfortaa"/>
              </a:rPr>
              <a:t>Figma</a:t>
            </a:r>
            <a:r>
              <a:rPr lang="fr-FR" sz="1200" dirty="0">
                <a:solidFill>
                  <a:schemeClr val="dk1"/>
                </a:solidFill>
                <a:latin typeface="Comfortaa"/>
                <a:ea typeface="Comfortaa"/>
                <a:cs typeface="Comfortaa"/>
                <a:sym typeface="Comfortaa"/>
              </a:rPr>
              <a:t>, BMC etc.) selon nos affinités sur les différents sujets.</a:t>
            </a:r>
            <a:endParaRPr sz="1200" i="1" dirty="0">
              <a:solidFill>
                <a:schemeClr val="dk1"/>
              </a:solidFill>
              <a:latin typeface="Comfortaa"/>
              <a:ea typeface="Comfortaa"/>
              <a:cs typeface="Comfortaa"/>
              <a:sym typeface="Comfortaa"/>
            </a:endParaRPr>
          </a:p>
        </p:txBody>
      </p:sp>
      <p:sp>
        <p:nvSpPr>
          <p:cNvPr id="129" name="Google Shape;129;p18"/>
          <p:cNvSpPr txBox="1"/>
          <p:nvPr/>
        </p:nvSpPr>
        <p:spPr>
          <a:xfrm>
            <a:off x="448945" y="4311031"/>
            <a:ext cx="4549800" cy="24929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Comment vous êtes-vous organisés pour réaliser ce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Nous avons commencé par planifier des réunions récurrentes les lundi, mercredi et vendredi soir.</a:t>
            </a:r>
          </a:p>
          <a:p>
            <a:pPr marL="0" marR="0" lvl="0" indent="0" algn="l" rtl="0">
              <a:spcBef>
                <a:spcPts val="0"/>
              </a:spcBef>
              <a:spcAft>
                <a:spcPts val="0"/>
              </a:spcAft>
              <a:buNone/>
            </a:pPr>
            <a:r>
              <a:rPr lang="fr-FR" sz="1200" dirty="0">
                <a:solidFill>
                  <a:schemeClr val="dk1"/>
                </a:solidFill>
                <a:latin typeface="Comfortaa"/>
                <a:ea typeface="Comfortaa"/>
                <a:cs typeface="Comfortaa"/>
                <a:sym typeface="Comfortaa"/>
              </a:rPr>
              <a:t>En parallèle de ces réunions, nous avons réalisé des points ad-hoc suivant les disponibilités de chacun et les besoins du projet.</a:t>
            </a:r>
          </a:p>
          <a:p>
            <a:pPr marL="0" marR="0" lvl="0" indent="0" algn="l" rtl="0">
              <a:spcBef>
                <a:spcPts val="0"/>
              </a:spcBef>
              <a:spcAft>
                <a:spcPts val="0"/>
              </a:spcAft>
              <a:buNone/>
            </a:pPr>
            <a:endParaRPr lang="fr-FR" sz="1200" dirty="0">
              <a:solidFill>
                <a:schemeClr val="dk1"/>
              </a:solidFill>
              <a:latin typeface="Comfortaa"/>
              <a:ea typeface="Comfortaa"/>
              <a:cs typeface="Comfortaa"/>
              <a:sym typeface="Comfortaa"/>
            </a:endParaRPr>
          </a:p>
          <a:p>
            <a:pPr marL="0" marR="0" lvl="0" indent="0" algn="l" rtl="0">
              <a:spcBef>
                <a:spcPts val="0"/>
              </a:spcBef>
              <a:spcAft>
                <a:spcPts val="0"/>
              </a:spcAft>
              <a:buNone/>
            </a:pPr>
            <a:r>
              <a:rPr lang="fr-FR" sz="1200" dirty="0">
                <a:solidFill>
                  <a:schemeClr val="dk1"/>
                </a:solidFill>
                <a:latin typeface="Comfortaa"/>
                <a:ea typeface="Comfortaa"/>
                <a:cs typeface="Comfortaa"/>
                <a:sym typeface="Comfortaa"/>
              </a:rPr>
              <a:t>Concernant le projet en lui-même, nous utilisions un groupe Discord pour communiquer, et l’outil </a:t>
            </a:r>
            <a:r>
              <a:rPr lang="fr-FR" sz="1200" dirty="0" err="1">
                <a:solidFill>
                  <a:schemeClr val="dk1"/>
                </a:solidFill>
                <a:latin typeface="Comfortaa"/>
                <a:ea typeface="Comfortaa"/>
                <a:cs typeface="Comfortaa"/>
                <a:sym typeface="Comfortaa"/>
              </a:rPr>
              <a:t>Excalidraw</a:t>
            </a:r>
            <a:r>
              <a:rPr lang="fr-FR" sz="1200" dirty="0">
                <a:solidFill>
                  <a:schemeClr val="dk1"/>
                </a:solidFill>
                <a:latin typeface="Comfortaa"/>
                <a:ea typeface="Comfortaa"/>
                <a:cs typeface="Comfortaa"/>
                <a:sym typeface="Comfortaa"/>
              </a:rPr>
              <a:t> pour </a:t>
            </a:r>
            <a:r>
              <a:rPr lang="fr-FR" sz="1200" dirty="0" err="1">
                <a:solidFill>
                  <a:schemeClr val="dk1"/>
                </a:solidFill>
                <a:latin typeface="Comfortaa"/>
                <a:ea typeface="Comfortaa"/>
                <a:cs typeface="Comfortaa"/>
                <a:sym typeface="Comfortaa"/>
              </a:rPr>
              <a:t>co-construire</a:t>
            </a:r>
            <a:r>
              <a:rPr lang="fr-FR" sz="1200" dirty="0">
                <a:solidFill>
                  <a:schemeClr val="dk1"/>
                </a:solidFill>
                <a:latin typeface="Comfortaa"/>
                <a:ea typeface="Comfortaa"/>
                <a:cs typeface="Comfortaa"/>
                <a:sym typeface="Comfortaa"/>
              </a:rPr>
              <a:t> le projet et séparer les tâches à réaliser.</a:t>
            </a:r>
            <a:endParaRPr sz="1200" b="1" dirty="0">
              <a:solidFill>
                <a:srgbClr val="0B7A75"/>
              </a:solidFill>
              <a:latin typeface="Comfortaa"/>
              <a:ea typeface="Comfortaa"/>
              <a:cs typeface="Comfortaa"/>
              <a:sym typeface="Comfortaa"/>
            </a:endParaRPr>
          </a:p>
        </p:txBody>
      </p:sp>
      <p:pic>
        <p:nvPicPr>
          <p:cNvPr id="130" name="Google Shape;130;p18" descr="Une image contenant vert, blanc, grand, boule&#10;&#10;Description générée automatiquement"/>
          <p:cNvPicPr preferRelativeResize="0"/>
          <p:nvPr/>
        </p:nvPicPr>
        <p:blipFill rotWithShape="1">
          <a:blip r:embed="rId3">
            <a:alphaModFix/>
          </a:blip>
          <a:srcRect/>
          <a:stretch/>
        </p:blipFill>
        <p:spPr>
          <a:xfrm>
            <a:off x="1673920" y="1"/>
            <a:ext cx="1979811" cy="172983"/>
          </a:xfrm>
          <a:prstGeom prst="rect">
            <a:avLst/>
          </a:prstGeom>
          <a:noFill/>
          <a:ln>
            <a:noFill/>
          </a:ln>
        </p:spPr>
      </p:pic>
      <p:pic>
        <p:nvPicPr>
          <p:cNvPr id="131" name="Google Shape;131;p18" descr="Une image contenant vert, blanc, grand, boule&#10;&#10;Description générée automatiquement"/>
          <p:cNvPicPr preferRelativeResize="0"/>
          <p:nvPr/>
        </p:nvPicPr>
        <p:blipFill rotWithShape="1">
          <a:blip r:embed="rId3">
            <a:alphaModFix/>
          </a:blip>
          <a:srcRect/>
          <a:stretch/>
        </p:blipFill>
        <p:spPr>
          <a:xfrm>
            <a:off x="0" y="7254240"/>
            <a:ext cx="5327650" cy="305435"/>
          </a:xfrm>
          <a:prstGeom prst="rect">
            <a:avLst/>
          </a:prstGeom>
          <a:noFill/>
          <a:ln>
            <a:noFill/>
          </a:ln>
        </p:spPr>
      </p:pic>
      <p:pic>
        <p:nvPicPr>
          <p:cNvPr id="132" name="Google Shape;132;p18"/>
          <p:cNvPicPr preferRelativeResize="0"/>
          <p:nvPr/>
        </p:nvPicPr>
        <p:blipFill rotWithShape="1">
          <a:blip r:embed="rId4">
            <a:alphaModFix/>
          </a:blip>
          <a:srcRect l="66103" t="21244" r="29193" b="60034"/>
          <a:stretch/>
        </p:blipFill>
        <p:spPr>
          <a:xfrm>
            <a:off x="4802625" y="1327321"/>
            <a:ext cx="525026" cy="1175515"/>
          </a:xfrm>
          <a:prstGeom prst="rect">
            <a:avLst/>
          </a:prstGeom>
          <a:noFill/>
          <a:ln>
            <a:noFill/>
          </a:ln>
        </p:spPr>
      </p:pic>
      <p:sp>
        <p:nvSpPr>
          <p:cNvPr id="133" name="Google Shape;133;p18"/>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3</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0" y="497076"/>
            <a:ext cx="5327700" cy="8781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MES COMPÉTENCES </a:t>
            </a:r>
            <a:br>
              <a:rPr lang="fr-FR" sz="1800">
                <a:solidFill>
                  <a:srgbClr val="0B7A75"/>
                </a:solidFill>
                <a:latin typeface="Comfortaa"/>
                <a:ea typeface="Comfortaa"/>
                <a:cs typeface="Comfortaa"/>
                <a:sym typeface="Comfortaa"/>
              </a:rPr>
            </a:br>
            <a:r>
              <a:rPr lang="fr-FR" sz="1800">
                <a:solidFill>
                  <a:srgbClr val="0B7A75"/>
                </a:solidFill>
                <a:latin typeface="Comfortaa"/>
                <a:ea typeface="Comfortaa"/>
                <a:cs typeface="Comfortaa"/>
                <a:sym typeface="Comfortaa"/>
              </a:rPr>
              <a:t>ET MES SOURCES</a:t>
            </a:r>
            <a:endParaRPr/>
          </a:p>
        </p:txBody>
      </p:sp>
      <p:sp>
        <p:nvSpPr>
          <p:cNvPr id="139" name="Google Shape;139;p19"/>
          <p:cNvSpPr txBox="1"/>
          <p:nvPr/>
        </p:nvSpPr>
        <p:spPr>
          <a:xfrm>
            <a:off x="448950" y="1966025"/>
            <a:ext cx="4439400" cy="21236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Quelles compétences clés avez-vous utilisé pour mener à bien votre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Les compétences clés que j’ai utilisées sont :</a:t>
            </a:r>
          </a:p>
          <a:p>
            <a:pPr marL="171450" marR="0" lvl="0" indent="-171450" algn="l" rtl="0">
              <a:spcBef>
                <a:spcPts val="0"/>
              </a:spcBef>
              <a:spcAft>
                <a:spcPts val="0"/>
              </a:spcAft>
              <a:buFontTx/>
              <a:buChar char="-"/>
            </a:pPr>
            <a:r>
              <a:rPr lang="fr-FR" sz="1200" u="sng" dirty="0">
                <a:solidFill>
                  <a:schemeClr val="dk1"/>
                </a:solidFill>
                <a:latin typeface="Comfortaa"/>
                <a:ea typeface="Comfortaa"/>
                <a:cs typeface="Comfortaa"/>
                <a:sym typeface="Comfortaa"/>
              </a:rPr>
              <a:t>La créativité</a:t>
            </a:r>
            <a:r>
              <a:rPr lang="fr-FR" sz="1200" dirty="0">
                <a:solidFill>
                  <a:schemeClr val="dk1"/>
                </a:solidFill>
                <a:latin typeface="Comfortaa"/>
                <a:ea typeface="Comfortaa"/>
                <a:cs typeface="Comfortaa"/>
                <a:sym typeface="Comfortaa"/>
              </a:rPr>
              <a:t> : pour réfléchir le projet et consolider le concept en s’inspirant d’éléments connus.</a:t>
            </a:r>
          </a:p>
          <a:p>
            <a:pPr marL="171450" marR="0" lvl="0" indent="-171450" algn="l" rtl="0">
              <a:spcBef>
                <a:spcPts val="0"/>
              </a:spcBef>
              <a:spcAft>
                <a:spcPts val="0"/>
              </a:spcAft>
              <a:buFontTx/>
              <a:buChar char="-"/>
            </a:pPr>
            <a:r>
              <a:rPr lang="fr-FR" sz="1200" u="sng" dirty="0">
                <a:solidFill>
                  <a:schemeClr val="dk1"/>
                </a:solidFill>
                <a:latin typeface="Comfortaa"/>
                <a:ea typeface="Comfortaa"/>
                <a:cs typeface="Comfortaa"/>
                <a:sym typeface="Comfortaa"/>
              </a:rPr>
              <a:t>L’organisation</a:t>
            </a:r>
            <a:r>
              <a:rPr lang="fr-FR" sz="1200" dirty="0">
                <a:solidFill>
                  <a:schemeClr val="dk1"/>
                </a:solidFill>
                <a:latin typeface="Comfortaa"/>
                <a:ea typeface="Comfortaa"/>
                <a:cs typeface="Comfortaa"/>
                <a:sym typeface="Comfortaa"/>
              </a:rPr>
              <a:t> : afin de réussir à cadencer le travail sur ce projet en parallèle des autres travaux </a:t>
            </a:r>
            <a:r>
              <a:rPr lang="fr-FR" sz="1200" dirty="0" err="1">
                <a:solidFill>
                  <a:schemeClr val="dk1"/>
                </a:solidFill>
                <a:latin typeface="Comfortaa"/>
                <a:ea typeface="Comfortaa"/>
                <a:cs typeface="Comfortaa"/>
                <a:sym typeface="Comfortaa"/>
              </a:rPr>
              <a:t>Alyra</a:t>
            </a:r>
            <a:r>
              <a:rPr lang="fr-FR" sz="1200" dirty="0">
                <a:solidFill>
                  <a:schemeClr val="dk1"/>
                </a:solidFill>
                <a:latin typeface="Comfortaa"/>
                <a:ea typeface="Comfortaa"/>
                <a:cs typeface="Comfortaa"/>
                <a:sym typeface="Comfortaa"/>
              </a:rPr>
              <a:t> et de mon emploi de consultant.</a:t>
            </a:r>
          </a:p>
          <a:p>
            <a:pPr marL="171450" marR="0" lvl="0" indent="-171450" algn="l" rtl="0">
              <a:spcBef>
                <a:spcPts val="0"/>
              </a:spcBef>
              <a:spcAft>
                <a:spcPts val="0"/>
              </a:spcAft>
              <a:buFontTx/>
              <a:buChar char="-"/>
            </a:pPr>
            <a:r>
              <a:rPr lang="fr-FR" sz="1200" u="sng" dirty="0">
                <a:solidFill>
                  <a:schemeClr val="dk1"/>
                </a:solidFill>
                <a:latin typeface="Comfortaa"/>
                <a:ea typeface="Comfortaa"/>
                <a:cs typeface="Comfortaa"/>
                <a:sym typeface="Comfortaa"/>
              </a:rPr>
              <a:t>La communication</a:t>
            </a:r>
            <a:r>
              <a:rPr lang="fr-FR" sz="1200" dirty="0">
                <a:solidFill>
                  <a:schemeClr val="dk1"/>
                </a:solidFill>
                <a:latin typeface="Comfortaa"/>
                <a:ea typeface="Comfortaa"/>
                <a:cs typeface="Comfortaa"/>
                <a:sym typeface="Comfortaa"/>
              </a:rPr>
              <a:t> : nécessaire au travail en groupe et à la construction du projet.</a:t>
            </a:r>
            <a:endParaRPr sz="1200" dirty="0">
              <a:solidFill>
                <a:schemeClr val="dk1"/>
              </a:solidFill>
              <a:latin typeface="Comfortaa"/>
              <a:ea typeface="Comfortaa"/>
              <a:cs typeface="Comfortaa"/>
              <a:sym typeface="Comfortaa"/>
            </a:endParaRPr>
          </a:p>
        </p:txBody>
      </p:sp>
      <p:sp>
        <p:nvSpPr>
          <p:cNvPr id="140" name="Google Shape;140;p19"/>
          <p:cNvSpPr txBox="1"/>
          <p:nvPr/>
        </p:nvSpPr>
        <p:spPr>
          <a:xfrm>
            <a:off x="448945" y="4311031"/>
            <a:ext cx="4549800" cy="230828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Quelles sources extérieures avez-vous utilisé pour mener à bien votre projet ?</a:t>
            </a:r>
            <a:endParaRPr sz="1200" b="1" dirty="0">
              <a:solidFill>
                <a:srgbClr val="0B7A75"/>
              </a:solidFill>
              <a:latin typeface="Comfortaa"/>
              <a:ea typeface="Comfortaa"/>
              <a:cs typeface="Comfortaa"/>
              <a:sym typeface="Comfortaa"/>
            </a:endParaRPr>
          </a:p>
          <a:p>
            <a:pPr marL="0" marR="0" lvl="0" indent="0" algn="l" rtl="0">
              <a:spcBef>
                <a:spcPts val="0"/>
              </a:spcBef>
              <a:spcAft>
                <a:spcPts val="0"/>
              </a:spcAft>
              <a:buNone/>
            </a:pP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Nous nous sommes inspirés de 2 sources extérieures principales :</a:t>
            </a:r>
          </a:p>
          <a:p>
            <a:pPr marL="171450" marR="0" lvl="0" indent="-171450" algn="l" rtl="0">
              <a:spcBef>
                <a:spcPts val="0"/>
              </a:spcBef>
              <a:spcAft>
                <a:spcPts val="0"/>
              </a:spcAft>
              <a:buFontTx/>
              <a:buChar char="-"/>
            </a:pPr>
            <a:r>
              <a:rPr lang="fr-FR" sz="1200" u="sng" dirty="0">
                <a:solidFill>
                  <a:schemeClr val="dk1"/>
                </a:solidFill>
                <a:latin typeface="Comfortaa"/>
                <a:sym typeface="Comfortaa"/>
              </a:rPr>
              <a:t>Le système de notation financière de S&amp;P</a:t>
            </a:r>
            <a:r>
              <a:rPr lang="fr-FR" sz="1200" dirty="0">
                <a:solidFill>
                  <a:schemeClr val="dk1"/>
                </a:solidFill>
                <a:latin typeface="Comfortaa"/>
                <a:sym typeface="Comfortaa"/>
              </a:rPr>
              <a:t> : pour avoir un système de niveau de certification inspiré des fameux AAA, AA+, BB- etc.</a:t>
            </a:r>
          </a:p>
          <a:p>
            <a:pPr marL="285750" marR="0" lvl="0" indent="-285750" algn="l" rtl="0">
              <a:spcBef>
                <a:spcPts val="0"/>
              </a:spcBef>
              <a:spcAft>
                <a:spcPts val="0"/>
              </a:spcAft>
              <a:buFontTx/>
              <a:buChar char="-"/>
            </a:pPr>
            <a:r>
              <a:rPr lang="fr-FR" sz="1200" u="sng" dirty="0">
                <a:solidFill>
                  <a:schemeClr val="dk1"/>
                </a:solidFill>
                <a:latin typeface="Comfortaa"/>
                <a:sym typeface="Comfortaa"/>
              </a:rPr>
              <a:t>Proof of Humanity (UBI)</a:t>
            </a:r>
            <a:r>
              <a:rPr lang="fr-FR" sz="1200" dirty="0">
                <a:solidFill>
                  <a:schemeClr val="dk1"/>
                </a:solidFill>
                <a:latin typeface="Comfortaa"/>
                <a:sym typeface="Comfortaa"/>
              </a:rPr>
              <a:t> : concept de vérification peer-to-peer qui nous a inspiré dans la partie de vérification du document par des pairs (utilisateurs actuels de la plateforme).</a:t>
            </a:r>
            <a:endParaRPr dirty="0"/>
          </a:p>
        </p:txBody>
      </p:sp>
      <p:pic>
        <p:nvPicPr>
          <p:cNvPr id="141" name="Google Shape;141;p19" descr="Une image contenant vert, blanc, grand, boule&#10;&#10;Description générée automatiquement"/>
          <p:cNvPicPr preferRelativeResize="0"/>
          <p:nvPr/>
        </p:nvPicPr>
        <p:blipFill rotWithShape="1">
          <a:blip r:embed="rId3">
            <a:alphaModFix/>
          </a:blip>
          <a:srcRect/>
          <a:stretch/>
        </p:blipFill>
        <p:spPr>
          <a:xfrm>
            <a:off x="1673920" y="1"/>
            <a:ext cx="1979813" cy="172982"/>
          </a:xfrm>
          <a:prstGeom prst="rect">
            <a:avLst/>
          </a:prstGeom>
          <a:noFill/>
          <a:ln>
            <a:noFill/>
          </a:ln>
        </p:spPr>
      </p:pic>
      <p:pic>
        <p:nvPicPr>
          <p:cNvPr id="142" name="Google Shape;142;p19" descr="Une image contenant vert, blanc, grand, boule&#10;&#10;Description générée automatiquement"/>
          <p:cNvPicPr preferRelativeResize="0"/>
          <p:nvPr/>
        </p:nvPicPr>
        <p:blipFill rotWithShape="1">
          <a:blip r:embed="rId3">
            <a:alphaModFix/>
          </a:blip>
          <a:srcRect/>
          <a:stretch/>
        </p:blipFill>
        <p:spPr>
          <a:xfrm>
            <a:off x="0" y="7254240"/>
            <a:ext cx="5327650" cy="305436"/>
          </a:xfrm>
          <a:prstGeom prst="rect">
            <a:avLst/>
          </a:prstGeom>
          <a:noFill/>
          <a:ln>
            <a:noFill/>
          </a:ln>
        </p:spPr>
      </p:pic>
      <p:pic>
        <p:nvPicPr>
          <p:cNvPr id="143" name="Google Shape;143;p19"/>
          <p:cNvPicPr preferRelativeResize="0"/>
          <p:nvPr/>
        </p:nvPicPr>
        <p:blipFill rotWithShape="1">
          <a:blip r:embed="rId4">
            <a:alphaModFix/>
          </a:blip>
          <a:srcRect l="66102" t="21244" r="29193" b="60034"/>
          <a:stretch/>
        </p:blipFill>
        <p:spPr>
          <a:xfrm>
            <a:off x="4802625" y="1327321"/>
            <a:ext cx="525024" cy="1175515"/>
          </a:xfrm>
          <a:prstGeom prst="rect">
            <a:avLst/>
          </a:prstGeom>
          <a:noFill/>
          <a:ln>
            <a:noFill/>
          </a:ln>
        </p:spPr>
      </p:pic>
      <p:pic>
        <p:nvPicPr>
          <p:cNvPr id="144" name="Google Shape;144;p19"/>
          <p:cNvPicPr preferRelativeResize="0"/>
          <p:nvPr/>
        </p:nvPicPr>
        <p:blipFill rotWithShape="1">
          <a:blip r:embed="rId4">
            <a:alphaModFix/>
          </a:blip>
          <a:srcRect l="66102" t="21244" r="29193" b="60034"/>
          <a:stretch/>
        </p:blipFill>
        <p:spPr>
          <a:xfrm rot="10800000">
            <a:off x="2828" y="6006841"/>
            <a:ext cx="525024" cy="1175515"/>
          </a:xfrm>
          <a:prstGeom prst="rect">
            <a:avLst/>
          </a:prstGeom>
          <a:noFill/>
          <a:ln>
            <a:noFill/>
          </a:ln>
        </p:spPr>
      </p:pic>
      <p:sp>
        <p:nvSpPr>
          <p:cNvPr id="145" name="Google Shape;145;p19"/>
          <p:cNvSpPr txBox="1">
            <a:spLocks noGrp="1"/>
          </p:cNvSpPr>
          <p:nvPr>
            <p:ph type="sldNum" idx="12"/>
          </p:nvPr>
        </p:nvSpPr>
        <p:spPr>
          <a:xfrm>
            <a:off x="2064465" y="7271657"/>
            <a:ext cx="1198800" cy="268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4</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0"/>
          <p:cNvSpPr txBox="1">
            <a:spLocks noGrp="1"/>
          </p:cNvSpPr>
          <p:nvPr>
            <p:ph type="title"/>
          </p:nvPr>
        </p:nvSpPr>
        <p:spPr>
          <a:xfrm>
            <a:off x="0" y="497076"/>
            <a:ext cx="5327700" cy="8781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BÉNÉFICIAIRES </a:t>
            </a:r>
            <a:endParaRPr sz="1800">
              <a:solidFill>
                <a:srgbClr val="0B7A75"/>
              </a:solidFill>
              <a:latin typeface="Comfortaa"/>
              <a:ea typeface="Comfortaa"/>
              <a:cs typeface="Comfortaa"/>
              <a:sym typeface="Comfortaa"/>
            </a:endParaRPr>
          </a:p>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ET VALEURS</a:t>
            </a:r>
            <a:endParaRPr sz="1800">
              <a:solidFill>
                <a:srgbClr val="0B7A75"/>
              </a:solidFill>
              <a:latin typeface="Comfortaa"/>
              <a:ea typeface="Comfortaa"/>
              <a:cs typeface="Comfortaa"/>
              <a:sym typeface="Comfortaa"/>
            </a:endParaRPr>
          </a:p>
        </p:txBody>
      </p:sp>
      <p:sp>
        <p:nvSpPr>
          <p:cNvPr id="151" name="Google Shape;151;p20"/>
          <p:cNvSpPr txBox="1"/>
          <p:nvPr/>
        </p:nvSpPr>
        <p:spPr>
          <a:xfrm>
            <a:off x="448950" y="1966025"/>
            <a:ext cx="4439400" cy="83095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 est la cible principale de votre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Toute personne souhaitant certifier de manière immuable son œuvre / travail.</a:t>
            </a:r>
          </a:p>
        </p:txBody>
      </p:sp>
      <p:sp>
        <p:nvSpPr>
          <p:cNvPr id="152" name="Google Shape;152;p20"/>
          <p:cNvSpPr txBox="1"/>
          <p:nvPr/>
        </p:nvSpPr>
        <p:spPr>
          <a:xfrm>
            <a:off x="448945" y="4311031"/>
            <a:ext cx="4549800" cy="19389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 est la principale proposition de valeur de votre projet ?</a:t>
            </a:r>
            <a:endParaRPr sz="1200" b="1" dirty="0">
              <a:solidFill>
                <a:srgbClr val="0B7A75"/>
              </a:solidFill>
              <a:latin typeface="Comfortaa"/>
              <a:ea typeface="Comfortaa"/>
              <a:cs typeface="Comfortaa"/>
              <a:sym typeface="Comfortaa"/>
            </a:endParaRPr>
          </a:p>
          <a:p>
            <a:pPr marL="0" marR="0" lvl="0" indent="0" algn="l" rtl="0">
              <a:spcBef>
                <a:spcPts val="0"/>
              </a:spcBef>
              <a:spcAft>
                <a:spcPts val="0"/>
              </a:spcAft>
              <a:buNone/>
            </a:pP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Grâce à notre service, toute personne peut certifier son travail de manière sécurisée, avec une note issue d’une vérification aboutie et un marquage temporel qui lui donne une preuve d’originalité de son travail.</a:t>
            </a:r>
          </a:p>
          <a:p>
            <a:pPr marL="0" marR="0" lvl="0" indent="0" algn="l" rtl="0">
              <a:spcBef>
                <a:spcPts val="0"/>
              </a:spcBef>
              <a:spcAft>
                <a:spcPts val="0"/>
              </a:spcAft>
              <a:buNone/>
            </a:pPr>
            <a:endParaRPr lang="fr-FR" sz="1200" dirty="0">
              <a:solidFill>
                <a:schemeClr val="dk1"/>
              </a:solidFill>
              <a:latin typeface="Comfortaa"/>
              <a:sym typeface="Comfortaa"/>
            </a:endParaRPr>
          </a:p>
          <a:p>
            <a:pPr marL="0" marR="0" lvl="0" indent="0" algn="l" rtl="0">
              <a:spcBef>
                <a:spcPts val="0"/>
              </a:spcBef>
              <a:spcAft>
                <a:spcPts val="0"/>
              </a:spcAft>
              <a:buNone/>
            </a:pPr>
            <a:r>
              <a:rPr lang="fr-FR" sz="1200" dirty="0">
                <a:solidFill>
                  <a:schemeClr val="dk1"/>
                </a:solidFill>
                <a:latin typeface="Comfortaa"/>
                <a:sym typeface="Comfortaa"/>
              </a:rPr>
              <a:t>Il s’agit d’un droit de propriété intellectuelle inscrit à vie sur la blockchain.</a:t>
            </a:r>
            <a:endParaRPr dirty="0"/>
          </a:p>
        </p:txBody>
      </p:sp>
      <p:pic>
        <p:nvPicPr>
          <p:cNvPr id="153" name="Google Shape;153;p20" descr="Une image contenant vert, blanc, grand, boule&#10;&#10;Description générée automatiquement"/>
          <p:cNvPicPr preferRelativeResize="0"/>
          <p:nvPr/>
        </p:nvPicPr>
        <p:blipFill rotWithShape="1">
          <a:blip r:embed="rId3">
            <a:alphaModFix/>
          </a:blip>
          <a:srcRect/>
          <a:stretch/>
        </p:blipFill>
        <p:spPr>
          <a:xfrm>
            <a:off x="1673920" y="1"/>
            <a:ext cx="1979813" cy="172982"/>
          </a:xfrm>
          <a:prstGeom prst="rect">
            <a:avLst/>
          </a:prstGeom>
          <a:noFill/>
          <a:ln>
            <a:noFill/>
          </a:ln>
        </p:spPr>
      </p:pic>
      <p:pic>
        <p:nvPicPr>
          <p:cNvPr id="154" name="Google Shape;154;p20" descr="Une image contenant vert, blanc, grand, boule&#10;&#10;Description générée automatiquement"/>
          <p:cNvPicPr preferRelativeResize="0"/>
          <p:nvPr/>
        </p:nvPicPr>
        <p:blipFill rotWithShape="1">
          <a:blip r:embed="rId3">
            <a:alphaModFix/>
          </a:blip>
          <a:srcRect/>
          <a:stretch/>
        </p:blipFill>
        <p:spPr>
          <a:xfrm>
            <a:off x="0" y="7254240"/>
            <a:ext cx="5327650" cy="305436"/>
          </a:xfrm>
          <a:prstGeom prst="rect">
            <a:avLst/>
          </a:prstGeom>
          <a:noFill/>
          <a:ln>
            <a:noFill/>
          </a:ln>
        </p:spPr>
      </p:pic>
      <p:pic>
        <p:nvPicPr>
          <p:cNvPr id="155" name="Google Shape;155;p20"/>
          <p:cNvPicPr preferRelativeResize="0"/>
          <p:nvPr/>
        </p:nvPicPr>
        <p:blipFill rotWithShape="1">
          <a:blip r:embed="rId4">
            <a:alphaModFix/>
          </a:blip>
          <a:srcRect l="66102" t="21244" r="29193" b="60034"/>
          <a:stretch/>
        </p:blipFill>
        <p:spPr>
          <a:xfrm>
            <a:off x="4802625" y="1327321"/>
            <a:ext cx="525024" cy="1175515"/>
          </a:xfrm>
          <a:prstGeom prst="rect">
            <a:avLst/>
          </a:prstGeom>
          <a:noFill/>
          <a:ln>
            <a:noFill/>
          </a:ln>
        </p:spPr>
      </p:pic>
      <p:pic>
        <p:nvPicPr>
          <p:cNvPr id="156" name="Google Shape;156;p20"/>
          <p:cNvPicPr preferRelativeResize="0"/>
          <p:nvPr/>
        </p:nvPicPr>
        <p:blipFill rotWithShape="1">
          <a:blip r:embed="rId4">
            <a:alphaModFix/>
          </a:blip>
          <a:srcRect l="66102" t="21244" r="29193" b="60034"/>
          <a:stretch/>
        </p:blipFill>
        <p:spPr>
          <a:xfrm rot="10800000">
            <a:off x="2828" y="6006841"/>
            <a:ext cx="525024" cy="1175515"/>
          </a:xfrm>
          <a:prstGeom prst="rect">
            <a:avLst/>
          </a:prstGeom>
          <a:noFill/>
          <a:ln>
            <a:noFill/>
          </a:ln>
        </p:spPr>
      </p:pic>
      <p:sp>
        <p:nvSpPr>
          <p:cNvPr id="157" name="Google Shape;157;p20"/>
          <p:cNvSpPr txBox="1">
            <a:spLocks noGrp="1"/>
          </p:cNvSpPr>
          <p:nvPr>
            <p:ph type="sldNum" idx="12"/>
          </p:nvPr>
        </p:nvSpPr>
        <p:spPr>
          <a:xfrm>
            <a:off x="2064465" y="7271657"/>
            <a:ext cx="1198800" cy="268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5</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1"/>
          <p:cNvSpPr txBox="1">
            <a:spLocks noGrp="1"/>
          </p:cNvSpPr>
          <p:nvPr>
            <p:ph type="title"/>
          </p:nvPr>
        </p:nvSpPr>
        <p:spPr>
          <a:xfrm>
            <a:off x="0" y="497076"/>
            <a:ext cx="5327700" cy="8781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AVENIR </a:t>
            </a:r>
            <a:br>
              <a:rPr lang="fr-FR" sz="1800">
                <a:solidFill>
                  <a:srgbClr val="0B7A75"/>
                </a:solidFill>
                <a:latin typeface="Comfortaa"/>
                <a:ea typeface="Comfortaa"/>
                <a:cs typeface="Comfortaa"/>
                <a:sym typeface="Comfortaa"/>
              </a:rPr>
            </a:br>
            <a:r>
              <a:rPr lang="fr-FR" sz="1800">
                <a:solidFill>
                  <a:srgbClr val="0B7A75"/>
                </a:solidFill>
                <a:latin typeface="Comfortaa"/>
                <a:ea typeface="Comfortaa"/>
                <a:cs typeface="Comfortaa"/>
                <a:sym typeface="Comfortaa"/>
              </a:rPr>
              <a:t>DU PROJET</a:t>
            </a:r>
            <a:endParaRPr sz="1800">
              <a:solidFill>
                <a:srgbClr val="0B7A75"/>
              </a:solidFill>
              <a:latin typeface="Comfortaa"/>
              <a:ea typeface="Comfortaa"/>
              <a:cs typeface="Comfortaa"/>
              <a:sym typeface="Comfortaa"/>
            </a:endParaRPr>
          </a:p>
        </p:txBody>
      </p:sp>
      <p:sp>
        <p:nvSpPr>
          <p:cNvPr id="163" name="Google Shape;163;p21"/>
          <p:cNvSpPr txBox="1"/>
          <p:nvPr/>
        </p:nvSpPr>
        <p:spPr>
          <a:xfrm>
            <a:off x="448950" y="1966025"/>
            <a:ext cx="4439400" cy="230828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Quelles ressources verriez-vous pour développer votre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Pour développer le projet nous aurions besoin d’environ 250 000 euros :</a:t>
            </a:r>
          </a:p>
          <a:p>
            <a:pPr marL="171450" marR="0" lvl="0" indent="-171450" algn="l" rtl="0">
              <a:spcBef>
                <a:spcPts val="0"/>
              </a:spcBef>
              <a:spcAft>
                <a:spcPts val="0"/>
              </a:spcAft>
              <a:buFontTx/>
              <a:buChar char="-"/>
            </a:pPr>
            <a:r>
              <a:rPr lang="fr-FR" sz="1200" dirty="0">
                <a:solidFill>
                  <a:schemeClr val="dk1"/>
                </a:solidFill>
                <a:latin typeface="Comfortaa"/>
                <a:ea typeface="Comfortaa"/>
                <a:cs typeface="Comfortaa"/>
                <a:sym typeface="Comfortaa"/>
              </a:rPr>
              <a:t>Les </a:t>
            </a:r>
            <a:r>
              <a:rPr lang="fr-FR" sz="1200" b="1" dirty="0">
                <a:solidFill>
                  <a:schemeClr val="dk1"/>
                </a:solidFill>
                <a:latin typeface="Comfortaa"/>
                <a:ea typeface="Comfortaa"/>
                <a:cs typeface="Comfortaa"/>
                <a:sym typeface="Comfortaa"/>
              </a:rPr>
              <a:t>salaires annuels </a:t>
            </a:r>
            <a:r>
              <a:rPr lang="fr-FR" sz="1200" dirty="0">
                <a:solidFill>
                  <a:schemeClr val="dk1"/>
                </a:solidFill>
                <a:latin typeface="Comfortaa"/>
                <a:ea typeface="Comfortaa"/>
                <a:cs typeface="Comfortaa"/>
                <a:sym typeface="Comfortaa"/>
              </a:rPr>
              <a:t>de nos </a:t>
            </a:r>
            <a:r>
              <a:rPr lang="fr-FR" sz="1200" b="1" dirty="0">
                <a:solidFill>
                  <a:schemeClr val="dk1"/>
                </a:solidFill>
                <a:latin typeface="Comfortaa"/>
                <a:ea typeface="Comfortaa"/>
                <a:cs typeface="Comfortaa"/>
                <a:sym typeface="Comfortaa"/>
              </a:rPr>
              <a:t>3 membres fondateurs </a:t>
            </a:r>
            <a:r>
              <a:rPr lang="fr-FR" sz="1200" dirty="0">
                <a:solidFill>
                  <a:schemeClr val="dk1"/>
                </a:solidFill>
                <a:latin typeface="Comfortaa"/>
                <a:ea typeface="Comfortaa"/>
                <a:cs typeface="Comfortaa"/>
                <a:sym typeface="Comfortaa"/>
              </a:rPr>
              <a:t>: 150 000 au total.</a:t>
            </a:r>
          </a:p>
          <a:p>
            <a:pPr marL="171450" marR="0" lvl="0" indent="-171450" algn="l" rtl="0">
              <a:spcBef>
                <a:spcPts val="0"/>
              </a:spcBef>
              <a:spcAft>
                <a:spcPts val="0"/>
              </a:spcAft>
              <a:buFontTx/>
              <a:buChar char="-"/>
            </a:pPr>
            <a:r>
              <a:rPr lang="fr-FR" sz="1200" b="1" dirty="0">
                <a:solidFill>
                  <a:schemeClr val="dk1"/>
                </a:solidFill>
                <a:latin typeface="Comfortaa"/>
                <a:ea typeface="Comfortaa"/>
                <a:cs typeface="Comfortaa"/>
                <a:sym typeface="Comfortaa"/>
              </a:rPr>
              <a:t>Audit du/des smart-</a:t>
            </a:r>
            <a:r>
              <a:rPr lang="fr-FR" sz="1200" b="1" dirty="0" err="1">
                <a:solidFill>
                  <a:schemeClr val="dk1"/>
                </a:solidFill>
                <a:latin typeface="Comfortaa"/>
                <a:ea typeface="Comfortaa"/>
                <a:cs typeface="Comfortaa"/>
                <a:sym typeface="Comfortaa"/>
              </a:rPr>
              <a:t>contracts</a:t>
            </a:r>
            <a:r>
              <a:rPr lang="fr-FR" sz="1200" b="1" dirty="0">
                <a:solidFill>
                  <a:schemeClr val="dk1"/>
                </a:solidFill>
                <a:latin typeface="Comfortaa"/>
                <a:ea typeface="Comfortaa"/>
                <a:cs typeface="Comfortaa"/>
                <a:sym typeface="Comfortaa"/>
              </a:rPr>
              <a:t> </a:t>
            </a:r>
            <a:r>
              <a:rPr lang="fr-FR" sz="1200" dirty="0">
                <a:solidFill>
                  <a:schemeClr val="dk1"/>
                </a:solidFill>
                <a:latin typeface="Comfortaa"/>
                <a:ea typeface="Comfortaa"/>
                <a:cs typeface="Comfortaa"/>
                <a:sym typeface="Comfortaa"/>
              </a:rPr>
              <a:t>et </a:t>
            </a:r>
            <a:r>
              <a:rPr lang="fr-FR" sz="1200" b="1" dirty="0">
                <a:solidFill>
                  <a:schemeClr val="dk1"/>
                </a:solidFill>
                <a:latin typeface="Comfortaa"/>
                <a:ea typeface="Comfortaa"/>
                <a:cs typeface="Comfortaa"/>
                <a:sym typeface="Comfortaa"/>
              </a:rPr>
              <a:t>audit juridique </a:t>
            </a:r>
            <a:r>
              <a:rPr lang="fr-FR" sz="1200" dirty="0">
                <a:solidFill>
                  <a:schemeClr val="dk1"/>
                </a:solidFill>
                <a:latin typeface="Comfortaa"/>
                <a:ea typeface="Comfortaa"/>
                <a:cs typeface="Comfortaa"/>
                <a:sym typeface="Comfortaa"/>
              </a:rPr>
              <a:t>: entre 35 et 40 000 euros.</a:t>
            </a:r>
          </a:p>
          <a:p>
            <a:pPr marL="171450" marR="0" lvl="0" indent="-171450" algn="l" rtl="0">
              <a:spcBef>
                <a:spcPts val="0"/>
              </a:spcBef>
              <a:spcAft>
                <a:spcPts val="0"/>
              </a:spcAft>
              <a:buFontTx/>
              <a:buChar char="-"/>
            </a:pPr>
            <a:r>
              <a:rPr lang="fr-FR" sz="1200" b="1" dirty="0">
                <a:solidFill>
                  <a:schemeClr val="dk1"/>
                </a:solidFill>
                <a:latin typeface="Comfortaa"/>
                <a:ea typeface="Comfortaa"/>
                <a:cs typeface="Comfortaa"/>
                <a:sym typeface="Comfortaa"/>
              </a:rPr>
              <a:t>Marketing et communication</a:t>
            </a:r>
            <a:r>
              <a:rPr lang="fr-FR" sz="1200" dirty="0">
                <a:solidFill>
                  <a:schemeClr val="dk1"/>
                </a:solidFill>
                <a:latin typeface="Comfortaa"/>
                <a:ea typeface="Comfortaa"/>
                <a:cs typeface="Comfortaa"/>
                <a:sym typeface="Comfortaa"/>
              </a:rPr>
              <a:t> : entre 20 et 30 000 euros</a:t>
            </a:r>
          </a:p>
          <a:p>
            <a:pPr marL="171450" marR="0" lvl="0" indent="-171450" algn="l" rtl="0">
              <a:spcBef>
                <a:spcPts val="0"/>
              </a:spcBef>
              <a:spcAft>
                <a:spcPts val="0"/>
              </a:spcAft>
              <a:buFontTx/>
              <a:buChar char="-"/>
            </a:pPr>
            <a:r>
              <a:rPr lang="fr-FR" sz="1200" b="1" dirty="0">
                <a:solidFill>
                  <a:schemeClr val="dk1"/>
                </a:solidFill>
                <a:latin typeface="Comfortaa"/>
                <a:ea typeface="Comfortaa"/>
                <a:cs typeface="Comfortaa"/>
                <a:sym typeface="Comfortaa"/>
              </a:rPr>
              <a:t>Autres frais comptables ou imprévus </a:t>
            </a:r>
            <a:r>
              <a:rPr lang="fr-FR" sz="1200" dirty="0">
                <a:solidFill>
                  <a:schemeClr val="dk1"/>
                </a:solidFill>
                <a:latin typeface="Comfortaa"/>
                <a:ea typeface="Comfortaa"/>
                <a:cs typeface="Comfortaa"/>
                <a:sym typeface="Comfortaa"/>
              </a:rPr>
              <a:t>: 30 000 euros</a:t>
            </a:r>
          </a:p>
        </p:txBody>
      </p:sp>
      <p:sp>
        <p:nvSpPr>
          <p:cNvPr id="164" name="Google Shape;164;p21"/>
          <p:cNvSpPr txBox="1"/>
          <p:nvPr/>
        </p:nvSpPr>
        <p:spPr>
          <a:xfrm>
            <a:off x="448945" y="4311031"/>
            <a:ext cx="4549800" cy="267761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Quels partenaires pensez-vous nécessaires pour développer votre projet ?</a:t>
            </a:r>
            <a:endParaRPr sz="1200" b="1" dirty="0">
              <a:solidFill>
                <a:srgbClr val="0B7A75"/>
              </a:solidFill>
              <a:latin typeface="Comfortaa"/>
              <a:ea typeface="Comfortaa"/>
              <a:cs typeface="Comfortaa"/>
              <a:sym typeface="Comfortaa"/>
            </a:endParaRPr>
          </a:p>
          <a:p>
            <a:pPr marL="0" marR="0" lvl="0" indent="0" algn="l" rtl="0">
              <a:spcBef>
                <a:spcPts val="0"/>
              </a:spcBef>
              <a:spcAft>
                <a:spcPts val="0"/>
              </a:spcAft>
              <a:buNone/>
            </a:pP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Je pense que nous avons besoin de 2 types de partenaires :</a:t>
            </a:r>
          </a:p>
          <a:p>
            <a:pPr marL="171450" marR="0" lvl="0" indent="-171450" algn="l" rtl="0">
              <a:spcBef>
                <a:spcPts val="0"/>
              </a:spcBef>
              <a:spcAft>
                <a:spcPts val="0"/>
              </a:spcAft>
              <a:buFontTx/>
              <a:buChar char="-"/>
            </a:pPr>
            <a:r>
              <a:rPr lang="fr-FR" sz="1200" u="sng" dirty="0">
                <a:solidFill>
                  <a:schemeClr val="dk1"/>
                </a:solidFill>
                <a:latin typeface="Comfortaa"/>
                <a:sym typeface="Comfortaa"/>
              </a:rPr>
              <a:t>Un accompagnement au développement du projet</a:t>
            </a:r>
            <a:r>
              <a:rPr lang="fr-FR" sz="1200" dirty="0">
                <a:solidFill>
                  <a:schemeClr val="dk1"/>
                </a:solidFill>
                <a:latin typeface="Comfortaa"/>
                <a:sym typeface="Comfortaa"/>
              </a:rPr>
              <a:t> : par un </a:t>
            </a:r>
            <a:r>
              <a:rPr lang="fr-FR" sz="1200" b="1" dirty="0">
                <a:solidFill>
                  <a:schemeClr val="dk1"/>
                </a:solidFill>
                <a:latin typeface="Comfortaa"/>
                <a:sym typeface="Comfortaa"/>
              </a:rPr>
              <a:t>incubateur</a:t>
            </a:r>
            <a:r>
              <a:rPr lang="fr-FR" sz="1200" dirty="0">
                <a:solidFill>
                  <a:schemeClr val="dk1"/>
                </a:solidFill>
                <a:latin typeface="Comfortaa"/>
                <a:sym typeface="Comfortaa"/>
              </a:rPr>
              <a:t> pour nous tutorer sur le développement du projet. Accompagnement par un </a:t>
            </a:r>
            <a:r>
              <a:rPr lang="fr-FR" sz="1200" b="1" dirty="0">
                <a:solidFill>
                  <a:schemeClr val="dk1"/>
                </a:solidFill>
                <a:latin typeface="Comfortaa"/>
                <a:sym typeface="Comfortaa"/>
              </a:rPr>
              <a:t>cabinet de conseil juridique</a:t>
            </a:r>
            <a:r>
              <a:rPr lang="fr-FR" sz="1200" dirty="0">
                <a:solidFill>
                  <a:schemeClr val="dk1"/>
                </a:solidFill>
                <a:latin typeface="Comfortaa"/>
                <a:sym typeface="Comfortaa"/>
              </a:rPr>
              <a:t> pour l’audit et par un </a:t>
            </a:r>
            <a:r>
              <a:rPr lang="fr-FR" sz="1200" b="1" dirty="0">
                <a:solidFill>
                  <a:schemeClr val="dk1"/>
                </a:solidFill>
                <a:latin typeface="Comfortaa"/>
                <a:sym typeface="Comfortaa"/>
              </a:rPr>
              <a:t>cabinet d’audit de smart-</a:t>
            </a:r>
            <a:r>
              <a:rPr lang="fr-FR" sz="1200" b="1" dirty="0" err="1">
                <a:solidFill>
                  <a:schemeClr val="dk1"/>
                </a:solidFill>
                <a:latin typeface="Comfortaa"/>
                <a:sym typeface="Comfortaa"/>
              </a:rPr>
              <a:t>contracts</a:t>
            </a:r>
            <a:r>
              <a:rPr lang="fr-FR" sz="1200" dirty="0">
                <a:solidFill>
                  <a:schemeClr val="dk1"/>
                </a:solidFill>
                <a:latin typeface="Comfortaa"/>
                <a:sym typeface="Comfortaa"/>
              </a:rPr>
              <a:t> pour la sécurité.</a:t>
            </a:r>
          </a:p>
          <a:p>
            <a:pPr marL="171450" marR="0" lvl="0" indent="-171450" algn="l" rtl="0">
              <a:spcBef>
                <a:spcPts val="0"/>
              </a:spcBef>
              <a:spcAft>
                <a:spcPts val="0"/>
              </a:spcAft>
              <a:buFontTx/>
              <a:buChar char="-"/>
            </a:pPr>
            <a:r>
              <a:rPr lang="fr-FR" sz="1200" u="sng" dirty="0">
                <a:solidFill>
                  <a:schemeClr val="dk1"/>
                </a:solidFill>
                <a:latin typeface="Comfortaa"/>
                <a:sym typeface="Comfortaa"/>
              </a:rPr>
              <a:t>Un partenariat pour développer nos services</a:t>
            </a:r>
            <a:r>
              <a:rPr lang="fr-FR" sz="1200" dirty="0">
                <a:solidFill>
                  <a:schemeClr val="dk1"/>
                </a:solidFill>
                <a:latin typeface="Comfortaa"/>
                <a:sym typeface="Comfortaa"/>
              </a:rPr>
              <a:t> : interactions avec des éditeurs pour leur permettre d’accéder à notre base de données pour démarcher de potentiels nouveaux talents.</a:t>
            </a:r>
          </a:p>
        </p:txBody>
      </p:sp>
      <p:pic>
        <p:nvPicPr>
          <p:cNvPr id="165" name="Google Shape;165;p21" descr="Une image contenant vert, blanc, grand, boule&#10;&#10;Description générée automatiquement"/>
          <p:cNvPicPr preferRelativeResize="0"/>
          <p:nvPr/>
        </p:nvPicPr>
        <p:blipFill rotWithShape="1">
          <a:blip r:embed="rId3">
            <a:alphaModFix/>
          </a:blip>
          <a:srcRect/>
          <a:stretch/>
        </p:blipFill>
        <p:spPr>
          <a:xfrm>
            <a:off x="1673920" y="1"/>
            <a:ext cx="1979813" cy="172982"/>
          </a:xfrm>
          <a:prstGeom prst="rect">
            <a:avLst/>
          </a:prstGeom>
          <a:noFill/>
          <a:ln>
            <a:noFill/>
          </a:ln>
        </p:spPr>
      </p:pic>
      <p:pic>
        <p:nvPicPr>
          <p:cNvPr id="166" name="Google Shape;166;p21" descr="Une image contenant vert, blanc, grand, boule&#10;&#10;Description générée automatiquement"/>
          <p:cNvPicPr preferRelativeResize="0"/>
          <p:nvPr/>
        </p:nvPicPr>
        <p:blipFill rotWithShape="1">
          <a:blip r:embed="rId3">
            <a:alphaModFix/>
          </a:blip>
          <a:srcRect/>
          <a:stretch/>
        </p:blipFill>
        <p:spPr>
          <a:xfrm>
            <a:off x="0" y="7254240"/>
            <a:ext cx="5327650" cy="305436"/>
          </a:xfrm>
          <a:prstGeom prst="rect">
            <a:avLst/>
          </a:prstGeom>
          <a:noFill/>
          <a:ln>
            <a:noFill/>
          </a:ln>
        </p:spPr>
      </p:pic>
      <p:pic>
        <p:nvPicPr>
          <p:cNvPr id="167" name="Google Shape;167;p21"/>
          <p:cNvPicPr preferRelativeResize="0"/>
          <p:nvPr/>
        </p:nvPicPr>
        <p:blipFill rotWithShape="1">
          <a:blip r:embed="rId4">
            <a:alphaModFix/>
          </a:blip>
          <a:srcRect l="66102" t="21244" r="29193" b="60034"/>
          <a:stretch/>
        </p:blipFill>
        <p:spPr>
          <a:xfrm>
            <a:off x="4802625" y="1327321"/>
            <a:ext cx="525024" cy="1175515"/>
          </a:xfrm>
          <a:prstGeom prst="rect">
            <a:avLst/>
          </a:prstGeom>
          <a:noFill/>
          <a:ln>
            <a:noFill/>
          </a:ln>
        </p:spPr>
      </p:pic>
      <p:pic>
        <p:nvPicPr>
          <p:cNvPr id="168" name="Google Shape;168;p21"/>
          <p:cNvPicPr preferRelativeResize="0"/>
          <p:nvPr/>
        </p:nvPicPr>
        <p:blipFill rotWithShape="1">
          <a:blip r:embed="rId4">
            <a:alphaModFix/>
          </a:blip>
          <a:srcRect l="66102" t="21244" r="29193" b="60034"/>
          <a:stretch/>
        </p:blipFill>
        <p:spPr>
          <a:xfrm rot="10800000">
            <a:off x="2828" y="6006841"/>
            <a:ext cx="525024" cy="1175515"/>
          </a:xfrm>
          <a:prstGeom prst="rect">
            <a:avLst/>
          </a:prstGeom>
          <a:noFill/>
          <a:ln>
            <a:noFill/>
          </a:ln>
        </p:spPr>
      </p:pic>
      <p:sp>
        <p:nvSpPr>
          <p:cNvPr id="169" name="Google Shape;169;p21"/>
          <p:cNvSpPr txBox="1">
            <a:spLocks noGrp="1"/>
          </p:cNvSpPr>
          <p:nvPr>
            <p:ph type="sldNum" idx="12"/>
          </p:nvPr>
        </p:nvSpPr>
        <p:spPr>
          <a:xfrm>
            <a:off x="2064465" y="7271657"/>
            <a:ext cx="1198800" cy="268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6</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2"/>
          <p:cNvSpPr txBox="1">
            <a:spLocks noGrp="1"/>
          </p:cNvSpPr>
          <p:nvPr>
            <p:ph type="title"/>
          </p:nvPr>
        </p:nvSpPr>
        <p:spPr>
          <a:xfrm>
            <a:off x="0" y="497076"/>
            <a:ext cx="5327700" cy="8781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PRISE </a:t>
            </a:r>
            <a:br>
              <a:rPr lang="fr-FR" sz="1800">
                <a:solidFill>
                  <a:srgbClr val="0B7A75"/>
                </a:solidFill>
                <a:latin typeface="Comfortaa"/>
                <a:ea typeface="Comfortaa"/>
                <a:cs typeface="Comfortaa"/>
                <a:sym typeface="Comfortaa"/>
              </a:rPr>
            </a:br>
            <a:r>
              <a:rPr lang="fr-FR" sz="1800">
                <a:solidFill>
                  <a:srgbClr val="0B7A75"/>
                </a:solidFill>
                <a:latin typeface="Comfortaa"/>
                <a:ea typeface="Comfortaa"/>
                <a:cs typeface="Comfortaa"/>
                <a:sym typeface="Comfortaa"/>
              </a:rPr>
              <a:t>DE RECUL</a:t>
            </a:r>
            <a:endParaRPr sz="1800">
              <a:solidFill>
                <a:srgbClr val="0B7A75"/>
              </a:solidFill>
              <a:latin typeface="Comfortaa"/>
              <a:ea typeface="Comfortaa"/>
              <a:cs typeface="Comfortaa"/>
              <a:sym typeface="Comfortaa"/>
            </a:endParaRPr>
          </a:p>
        </p:txBody>
      </p:sp>
      <p:sp>
        <p:nvSpPr>
          <p:cNvPr id="175" name="Google Shape;175;p22"/>
          <p:cNvSpPr txBox="1"/>
          <p:nvPr/>
        </p:nvSpPr>
        <p:spPr>
          <a:xfrm>
            <a:off x="448950" y="1966025"/>
            <a:ext cx="4439400" cy="21236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Quelles compétences avez-vous le plus développées durant la préparation de votre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Les compétences que j’ai le plus développées durant la préparation de notre projet sont :</a:t>
            </a:r>
          </a:p>
          <a:p>
            <a:pPr marL="171450" marR="0" lvl="0" indent="-171450" algn="l" rtl="0">
              <a:spcBef>
                <a:spcPts val="0"/>
              </a:spcBef>
              <a:spcAft>
                <a:spcPts val="0"/>
              </a:spcAft>
              <a:buFontTx/>
              <a:buChar char="-"/>
            </a:pPr>
            <a:r>
              <a:rPr lang="fr-FR" sz="1200" b="1" dirty="0">
                <a:solidFill>
                  <a:schemeClr val="dk1"/>
                </a:solidFill>
                <a:latin typeface="Comfortaa"/>
                <a:ea typeface="Comfortaa"/>
                <a:cs typeface="Comfortaa"/>
                <a:sym typeface="Comfortaa"/>
              </a:rPr>
              <a:t>L’organisation</a:t>
            </a:r>
            <a:r>
              <a:rPr lang="fr-FR" sz="1200" dirty="0">
                <a:solidFill>
                  <a:schemeClr val="dk1"/>
                </a:solidFill>
                <a:latin typeface="Comfortaa"/>
                <a:ea typeface="Comfortaa"/>
                <a:cs typeface="Comfortaa"/>
                <a:sym typeface="Comfortaa"/>
              </a:rPr>
              <a:t> : jongler entre le projet 4, le projet de certification ainsi que mon emploi actuel m’a appris la rigueur stricte d’organisation.</a:t>
            </a:r>
          </a:p>
          <a:p>
            <a:pPr marL="171450" marR="0" lvl="0" indent="-171450" algn="l" rtl="0">
              <a:spcBef>
                <a:spcPts val="0"/>
              </a:spcBef>
              <a:spcAft>
                <a:spcPts val="0"/>
              </a:spcAft>
              <a:buFontTx/>
              <a:buChar char="-"/>
            </a:pPr>
            <a:r>
              <a:rPr lang="fr-FR" sz="1200" b="1" dirty="0">
                <a:solidFill>
                  <a:schemeClr val="dk1"/>
                </a:solidFill>
                <a:latin typeface="Comfortaa"/>
                <a:ea typeface="Comfortaa"/>
                <a:cs typeface="Comfortaa"/>
                <a:sym typeface="Comfortaa"/>
              </a:rPr>
              <a:t>La créativité </a:t>
            </a:r>
            <a:r>
              <a:rPr lang="fr-FR" sz="1200" dirty="0">
                <a:solidFill>
                  <a:schemeClr val="dk1"/>
                </a:solidFill>
                <a:latin typeface="Comfortaa"/>
                <a:ea typeface="Comfortaa"/>
                <a:cs typeface="Comfortaa"/>
                <a:sym typeface="Comfortaa"/>
              </a:rPr>
              <a:t>: collaborer avec mes camarades fut vraiment excitant </a:t>
            </a:r>
            <a:r>
              <a:rPr lang="fr-FR" sz="1200" dirty="0" err="1">
                <a:solidFill>
                  <a:schemeClr val="dk1"/>
                </a:solidFill>
                <a:latin typeface="Comfortaa"/>
                <a:ea typeface="Comfortaa"/>
                <a:cs typeface="Comfortaa"/>
                <a:sym typeface="Comfortaa"/>
              </a:rPr>
              <a:t>créativement</a:t>
            </a:r>
            <a:r>
              <a:rPr lang="fr-FR" sz="1200" dirty="0">
                <a:solidFill>
                  <a:schemeClr val="dk1"/>
                </a:solidFill>
                <a:latin typeface="Comfortaa"/>
                <a:ea typeface="Comfortaa"/>
                <a:cs typeface="Comfortaa"/>
                <a:sym typeface="Comfortaa"/>
              </a:rPr>
              <a:t> parlant et très stimulant !</a:t>
            </a:r>
            <a:endParaRPr sz="1200" dirty="0">
              <a:solidFill>
                <a:schemeClr val="dk1"/>
              </a:solidFill>
              <a:latin typeface="Comfortaa"/>
              <a:ea typeface="Comfortaa"/>
              <a:cs typeface="Comfortaa"/>
              <a:sym typeface="Comfortaa"/>
            </a:endParaRPr>
          </a:p>
        </p:txBody>
      </p:sp>
      <p:sp>
        <p:nvSpPr>
          <p:cNvPr id="176" name="Google Shape;176;p22"/>
          <p:cNvSpPr txBox="1"/>
          <p:nvPr/>
        </p:nvSpPr>
        <p:spPr>
          <a:xfrm>
            <a:off x="448945" y="4158631"/>
            <a:ext cx="4549800" cy="17542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 est le souvenir le plus marquant que vous avez gardé de la préparation de ce projet ?</a:t>
            </a:r>
            <a:endParaRPr sz="1200" b="1" dirty="0">
              <a:solidFill>
                <a:srgbClr val="0B7A75"/>
              </a:solidFill>
              <a:latin typeface="Comfortaa"/>
              <a:ea typeface="Comfortaa"/>
              <a:cs typeface="Comfortaa"/>
              <a:sym typeface="Comfortaa"/>
            </a:endParaRPr>
          </a:p>
          <a:p>
            <a:pPr marL="0" marR="0" lvl="0" indent="0" algn="l" rtl="0">
              <a:spcBef>
                <a:spcPts val="0"/>
              </a:spcBef>
              <a:spcAft>
                <a:spcPts val="0"/>
              </a:spcAft>
              <a:buNone/>
            </a:pP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Les longues séances de brainstorming à plusieurs ! Echanger pendant plusieurs heures en se creusant la tête, en confrontant les idées et essayant de penser à toutes les possibilités était vraiment une chouette expérience.</a:t>
            </a:r>
            <a:endParaRPr sz="1200" dirty="0">
              <a:solidFill>
                <a:schemeClr val="dk1"/>
              </a:solidFill>
              <a:latin typeface="Comfortaa"/>
              <a:ea typeface="Comfortaa"/>
              <a:cs typeface="Comfortaa"/>
              <a:sym typeface="Comfortaa"/>
            </a:endParaRPr>
          </a:p>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 </a:t>
            </a:r>
            <a:endParaRPr dirty="0"/>
          </a:p>
        </p:txBody>
      </p:sp>
      <p:pic>
        <p:nvPicPr>
          <p:cNvPr id="177" name="Google Shape;177;p22" descr="Une image contenant vert, blanc, grand, boule&#10;&#10;Description générée automatiquement"/>
          <p:cNvPicPr preferRelativeResize="0"/>
          <p:nvPr/>
        </p:nvPicPr>
        <p:blipFill rotWithShape="1">
          <a:blip r:embed="rId3">
            <a:alphaModFix/>
          </a:blip>
          <a:srcRect/>
          <a:stretch/>
        </p:blipFill>
        <p:spPr>
          <a:xfrm>
            <a:off x="1673920" y="1"/>
            <a:ext cx="1979813" cy="172982"/>
          </a:xfrm>
          <a:prstGeom prst="rect">
            <a:avLst/>
          </a:prstGeom>
          <a:noFill/>
          <a:ln>
            <a:noFill/>
          </a:ln>
        </p:spPr>
      </p:pic>
      <p:pic>
        <p:nvPicPr>
          <p:cNvPr id="178" name="Google Shape;178;p22" descr="Une image contenant vert, blanc, grand, boule&#10;&#10;Description générée automatiquement"/>
          <p:cNvPicPr preferRelativeResize="0"/>
          <p:nvPr/>
        </p:nvPicPr>
        <p:blipFill rotWithShape="1">
          <a:blip r:embed="rId3">
            <a:alphaModFix/>
          </a:blip>
          <a:srcRect/>
          <a:stretch/>
        </p:blipFill>
        <p:spPr>
          <a:xfrm>
            <a:off x="0" y="7254240"/>
            <a:ext cx="5327650" cy="305436"/>
          </a:xfrm>
          <a:prstGeom prst="rect">
            <a:avLst/>
          </a:prstGeom>
          <a:noFill/>
          <a:ln>
            <a:noFill/>
          </a:ln>
        </p:spPr>
      </p:pic>
      <p:pic>
        <p:nvPicPr>
          <p:cNvPr id="179" name="Google Shape;179;p22"/>
          <p:cNvPicPr preferRelativeResize="0"/>
          <p:nvPr/>
        </p:nvPicPr>
        <p:blipFill rotWithShape="1">
          <a:blip r:embed="rId4">
            <a:alphaModFix/>
          </a:blip>
          <a:srcRect l="66102" t="21244" r="29193" b="60034"/>
          <a:stretch/>
        </p:blipFill>
        <p:spPr>
          <a:xfrm>
            <a:off x="4802625" y="1327321"/>
            <a:ext cx="525024" cy="1175515"/>
          </a:xfrm>
          <a:prstGeom prst="rect">
            <a:avLst/>
          </a:prstGeom>
          <a:noFill/>
          <a:ln>
            <a:noFill/>
          </a:ln>
        </p:spPr>
      </p:pic>
      <p:pic>
        <p:nvPicPr>
          <p:cNvPr id="180" name="Google Shape;180;p22"/>
          <p:cNvPicPr preferRelativeResize="0"/>
          <p:nvPr/>
        </p:nvPicPr>
        <p:blipFill rotWithShape="1">
          <a:blip r:embed="rId4">
            <a:alphaModFix/>
          </a:blip>
          <a:srcRect l="66102" t="21244" r="29193" b="60034"/>
          <a:stretch/>
        </p:blipFill>
        <p:spPr>
          <a:xfrm rot="10800000">
            <a:off x="2828" y="5854441"/>
            <a:ext cx="525024" cy="1175515"/>
          </a:xfrm>
          <a:prstGeom prst="rect">
            <a:avLst/>
          </a:prstGeom>
          <a:noFill/>
          <a:ln>
            <a:noFill/>
          </a:ln>
        </p:spPr>
      </p:pic>
      <p:sp>
        <p:nvSpPr>
          <p:cNvPr id="181" name="Google Shape;181;p22"/>
          <p:cNvSpPr txBox="1">
            <a:spLocks noGrp="1"/>
          </p:cNvSpPr>
          <p:nvPr>
            <p:ph type="sldNum" idx="12"/>
          </p:nvPr>
        </p:nvSpPr>
        <p:spPr>
          <a:xfrm>
            <a:off x="2064465" y="7271657"/>
            <a:ext cx="1198800" cy="268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7</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3"/>
          <p:cNvSpPr txBox="1">
            <a:spLocks noGrp="1"/>
          </p:cNvSpPr>
          <p:nvPr>
            <p:ph type="title"/>
          </p:nvPr>
        </p:nvSpPr>
        <p:spPr>
          <a:xfrm>
            <a:off x="0" y="225848"/>
            <a:ext cx="5327650" cy="87815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B7A75"/>
              </a:buClr>
              <a:buSzPts val="2400"/>
              <a:buFont typeface="Comfortaa"/>
              <a:buNone/>
            </a:pPr>
            <a:r>
              <a:rPr lang="fr-FR" sz="2400" i="1">
                <a:solidFill>
                  <a:srgbClr val="0B7A75"/>
                </a:solidFill>
                <a:latin typeface="Comfortaa"/>
                <a:ea typeface="Comfortaa"/>
                <a:cs typeface="Comfortaa"/>
                <a:sym typeface="Comfortaa"/>
              </a:rPr>
              <a:t>Conclusion</a:t>
            </a:r>
            <a:endParaRPr sz="2800" i="1">
              <a:solidFill>
                <a:srgbClr val="0B7A75"/>
              </a:solidFill>
              <a:latin typeface="Comfortaa"/>
              <a:ea typeface="Comfortaa"/>
              <a:cs typeface="Comfortaa"/>
              <a:sym typeface="Comfortaa"/>
            </a:endParaRPr>
          </a:p>
        </p:txBody>
      </p:sp>
      <p:pic>
        <p:nvPicPr>
          <p:cNvPr id="187" name="Google Shape;187;p23"/>
          <p:cNvPicPr preferRelativeResize="0"/>
          <p:nvPr/>
        </p:nvPicPr>
        <p:blipFill rotWithShape="1">
          <a:blip r:embed="rId3">
            <a:alphaModFix/>
          </a:blip>
          <a:srcRect l="66103" t="21244" r="29193" b="60034"/>
          <a:stretch/>
        </p:blipFill>
        <p:spPr>
          <a:xfrm>
            <a:off x="4802625" y="1501491"/>
            <a:ext cx="525026" cy="1175515"/>
          </a:xfrm>
          <a:prstGeom prst="rect">
            <a:avLst/>
          </a:prstGeom>
          <a:noFill/>
          <a:ln>
            <a:noFill/>
          </a:ln>
        </p:spPr>
      </p:pic>
      <p:pic>
        <p:nvPicPr>
          <p:cNvPr id="188" name="Google Shape;188;p23"/>
          <p:cNvPicPr preferRelativeResize="0"/>
          <p:nvPr/>
        </p:nvPicPr>
        <p:blipFill rotWithShape="1">
          <a:blip r:embed="rId3">
            <a:alphaModFix/>
          </a:blip>
          <a:srcRect l="66103" t="21244" r="29193" b="60034"/>
          <a:stretch/>
        </p:blipFill>
        <p:spPr>
          <a:xfrm rot="10800000">
            <a:off x="55999" y="5419743"/>
            <a:ext cx="525026" cy="1175515"/>
          </a:xfrm>
          <a:prstGeom prst="rect">
            <a:avLst/>
          </a:prstGeom>
          <a:noFill/>
          <a:ln>
            <a:noFill/>
          </a:ln>
        </p:spPr>
      </p:pic>
      <p:pic>
        <p:nvPicPr>
          <p:cNvPr id="189" name="Google Shape;189;p23" descr="Une image contenant vert, blanc, grand, boule&#10;&#10;Description générée automatiquement"/>
          <p:cNvPicPr preferRelativeResize="0"/>
          <p:nvPr/>
        </p:nvPicPr>
        <p:blipFill rotWithShape="1">
          <a:blip r:embed="rId4">
            <a:alphaModFix/>
          </a:blip>
          <a:srcRect/>
          <a:stretch/>
        </p:blipFill>
        <p:spPr>
          <a:xfrm>
            <a:off x="2069825" y="1210375"/>
            <a:ext cx="1188000" cy="54168"/>
          </a:xfrm>
          <a:prstGeom prst="rect">
            <a:avLst/>
          </a:prstGeom>
          <a:noFill/>
          <a:ln>
            <a:noFill/>
          </a:ln>
        </p:spPr>
      </p:pic>
      <p:pic>
        <p:nvPicPr>
          <p:cNvPr id="190" name="Google Shape;190;p23" descr="Une image contenant extérieur, herbe, table, stationnaire&#10;&#10;Description générée automatiquement"/>
          <p:cNvPicPr preferRelativeResize="0"/>
          <p:nvPr/>
        </p:nvPicPr>
        <p:blipFill rotWithShape="1">
          <a:blip r:embed="rId5">
            <a:alphaModFix/>
          </a:blip>
          <a:srcRect l="2323" t="69655" r="38051" b="4757"/>
          <a:stretch/>
        </p:blipFill>
        <p:spPr>
          <a:xfrm>
            <a:off x="0" y="4702629"/>
            <a:ext cx="5327650" cy="2857045"/>
          </a:xfrm>
          <a:prstGeom prst="rect">
            <a:avLst/>
          </a:prstGeom>
          <a:noFill/>
          <a:ln>
            <a:noFill/>
          </a:ln>
        </p:spPr>
      </p:pic>
      <p:sp>
        <p:nvSpPr>
          <p:cNvPr id="191" name="Google Shape;191;p23"/>
          <p:cNvSpPr/>
          <p:nvPr/>
        </p:nvSpPr>
        <p:spPr>
          <a:xfrm>
            <a:off x="0" y="4681292"/>
            <a:ext cx="5327650" cy="2857045"/>
          </a:xfrm>
          <a:prstGeom prst="rect">
            <a:avLst/>
          </a:prstGeom>
          <a:gradFill>
            <a:gsLst>
              <a:gs pos="0">
                <a:srgbClr val="F5F7FC">
                  <a:alpha val="47843"/>
                </a:srgbClr>
              </a:gs>
              <a:gs pos="52000">
                <a:srgbClr val="00A884">
                  <a:alpha val="22745"/>
                </a:srgbClr>
              </a:gs>
              <a:gs pos="100000">
                <a:srgbClr val="00A884">
                  <a:alpha val="22745"/>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2" name="Google Shape;192;p23" descr="Une image contenant vert, blanc, grand, boule&#10;&#10;Description générée automatiquement"/>
          <p:cNvPicPr preferRelativeResize="0">
            <a:picLocks noGrp="1"/>
          </p:cNvPicPr>
          <p:nvPr>
            <p:ph type="body" idx="1"/>
          </p:nvPr>
        </p:nvPicPr>
        <p:blipFill rotWithShape="1">
          <a:blip r:embed="rId4">
            <a:alphaModFix/>
          </a:blip>
          <a:srcRect/>
          <a:stretch/>
        </p:blipFill>
        <p:spPr>
          <a:xfrm>
            <a:off x="657569" y="4410175"/>
            <a:ext cx="4012512" cy="520898"/>
          </a:xfrm>
          <a:prstGeom prst="rect">
            <a:avLst/>
          </a:prstGeom>
          <a:noFill/>
          <a:ln>
            <a:noFill/>
          </a:ln>
          <a:effectLst>
            <a:outerShdw blurRad="50800" dist="38100" dir="8100000" algn="tr" rotWithShape="0">
              <a:srgbClr val="000000">
                <a:alpha val="40000"/>
              </a:srgbClr>
            </a:outerShdw>
          </a:effectLst>
        </p:spPr>
      </p:pic>
      <p:sp>
        <p:nvSpPr>
          <p:cNvPr id="193" name="Google Shape;193;p23"/>
          <p:cNvSpPr txBox="1"/>
          <p:nvPr/>
        </p:nvSpPr>
        <p:spPr>
          <a:xfrm>
            <a:off x="581025" y="4442833"/>
            <a:ext cx="4242178" cy="43088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fr-FR" sz="1100" i="1">
                <a:solidFill>
                  <a:schemeClr val="lt1"/>
                </a:solidFill>
                <a:latin typeface="Comfortaa"/>
                <a:ea typeface="Comfortaa"/>
                <a:cs typeface="Comfortaa"/>
                <a:sym typeface="Comfortaa"/>
              </a:rPr>
              <a:t>« Tout ce qui est dit et non montré </a:t>
            </a:r>
            <a:endParaRPr/>
          </a:p>
          <a:p>
            <a:pPr marL="0" marR="0" lvl="0" indent="0" algn="ctr" rtl="0">
              <a:spcBef>
                <a:spcPts val="0"/>
              </a:spcBef>
              <a:spcAft>
                <a:spcPts val="0"/>
              </a:spcAft>
              <a:buNone/>
            </a:pPr>
            <a:r>
              <a:rPr lang="fr-FR" sz="1100" i="1">
                <a:solidFill>
                  <a:schemeClr val="lt1"/>
                </a:solidFill>
                <a:latin typeface="Comfortaa"/>
                <a:ea typeface="Comfortaa"/>
                <a:cs typeface="Comfortaa"/>
                <a:sym typeface="Comfortaa"/>
              </a:rPr>
              <a:t>est perdu pour le spectateur »  </a:t>
            </a:r>
            <a:r>
              <a:rPr lang="fr-FR" sz="1100" b="1">
                <a:solidFill>
                  <a:schemeClr val="lt1"/>
                </a:solidFill>
                <a:latin typeface="Comfortaa"/>
                <a:ea typeface="Comfortaa"/>
                <a:cs typeface="Comfortaa"/>
                <a:sym typeface="Comfortaa"/>
              </a:rPr>
              <a:t>A.Hitchcok</a:t>
            </a:r>
            <a:endParaRPr/>
          </a:p>
        </p:txBody>
      </p:sp>
      <p:sp>
        <p:nvSpPr>
          <p:cNvPr id="194" name="Google Shape;194;p23"/>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8</a:t>
            </a:fld>
            <a:endParaRPr/>
          </a:p>
        </p:txBody>
      </p:sp>
      <p:sp>
        <p:nvSpPr>
          <p:cNvPr id="195" name="Google Shape;195;p23"/>
          <p:cNvSpPr txBox="1"/>
          <p:nvPr/>
        </p:nvSpPr>
        <p:spPr>
          <a:xfrm>
            <a:off x="657575" y="1566896"/>
            <a:ext cx="4549800" cy="3139281"/>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chemeClr val="dk1"/>
              </a:buClr>
              <a:buFont typeface="Arial"/>
              <a:buNone/>
            </a:pPr>
            <a:r>
              <a:rPr lang="fr-FR" sz="1200" b="1" dirty="0">
                <a:solidFill>
                  <a:srgbClr val="0B7A75"/>
                </a:solidFill>
                <a:latin typeface="Comfortaa"/>
                <a:ea typeface="Comfortaa"/>
                <a:cs typeface="Comfortaa"/>
                <a:sym typeface="Comfortaa"/>
              </a:rPr>
              <a:t>Quelle conclusion tirez-vous de cette expérience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J’en retire que la gestion de propriété intellectuelle est une vraie problématique bien plus complexe qu’on ne le pensait ! J’en retire également que la gestion de projets innovants est à la fois très stimulante, et à la fois assez difficile : il est compliqué de rester concentré sur l’objectif initial et de ne pas se perdre dans toutes les facettes intéressantes que l’on peut rencontrer.</a:t>
            </a:r>
          </a:p>
          <a:p>
            <a:pPr marL="0" lvl="0" indent="0" algn="l" rtl="0">
              <a:spcBef>
                <a:spcPts val="0"/>
              </a:spcBef>
              <a:spcAft>
                <a:spcPts val="0"/>
              </a:spcAft>
              <a:buClr>
                <a:schemeClr val="dk1"/>
              </a:buClr>
              <a:buFont typeface="Arial"/>
              <a:buNone/>
            </a:pPr>
            <a:r>
              <a:rPr lang="fr-FR" sz="1200" dirty="0">
                <a:solidFill>
                  <a:schemeClr val="dk1"/>
                </a:solidFill>
                <a:latin typeface="Comfortaa"/>
                <a:ea typeface="Comfortaa"/>
                <a:cs typeface="Comfortaa"/>
                <a:sym typeface="Comfortaa"/>
              </a:rPr>
              <a:t>C’était néanmoins une expérience enrichissante, et très plaisante à partager avec mes camarades. </a:t>
            </a:r>
            <a:endParaRPr lang="fr-FR" sz="1800" dirty="0">
              <a:solidFill>
                <a:schemeClr val="dk1"/>
              </a:solidFill>
              <a:latin typeface="Calibri"/>
              <a:ea typeface="Calibri"/>
              <a:cs typeface="Calibri"/>
              <a:sym typeface="Calibri"/>
            </a:endParaRPr>
          </a:p>
          <a:p>
            <a:pPr marL="0" marR="0" lvl="0" indent="0" algn="ctr" rtl="0">
              <a:spcBef>
                <a:spcPts val="0"/>
              </a:spcBef>
              <a:spcAft>
                <a:spcPts val="0"/>
              </a:spcAft>
              <a:buNone/>
            </a:pPr>
            <a:endParaRPr sz="1800" dirty="0">
              <a:solidFill>
                <a:schemeClr val="dk1"/>
              </a:solidFill>
              <a:latin typeface="Calibri"/>
              <a:ea typeface="Calibri"/>
              <a:cs typeface="Calibri"/>
              <a:sym typeface="Calibri"/>
            </a:endParaRPr>
          </a:p>
          <a:p>
            <a:pPr marL="0" marR="0" lvl="0" indent="0" algn="ctr" rtl="0">
              <a:spcBef>
                <a:spcPts val="0"/>
              </a:spcBef>
              <a:spcAft>
                <a:spcPts val="0"/>
              </a:spcAft>
              <a:buNone/>
            </a:pPr>
            <a:endParaRPr sz="1800" dirty="0">
              <a:solidFill>
                <a:schemeClr val="dk1"/>
              </a:solidFill>
              <a:latin typeface="Calibri"/>
              <a:ea typeface="Calibri"/>
              <a:cs typeface="Calibri"/>
              <a:sym typeface="Calibri"/>
            </a:endParaRPr>
          </a:p>
          <a:p>
            <a:pPr marL="0" marR="0" lvl="0" indent="0" algn="ctr" rtl="0">
              <a:spcBef>
                <a:spcPts val="0"/>
              </a:spcBef>
              <a:spcAft>
                <a:spcPts val="0"/>
              </a:spcAft>
              <a:buNone/>
            </a:pPr>
            <a:endParaRPr sz="1800" dirty="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Thème Office">
  <a:themeElements>
    <a:clrScheme name="Thème 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210</TotalTime>
  <Words>990</Words>
  <Application>Microsoft Office PowerPoint</Application>
  <PresentationFormat>Personnalisé</PresentationFormat>
  <Paragraphs>79</Paragraphs>
  <Slides>9</Slides>
  <Notes>9</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9</vt:i4>
      </vt:variant>
    </vt:vector>
  </HeadingPairs>
  <TitlesOfParts>
    <vt:vector size="13" baseType="lpstr">
      <vt:lpstr>Comfortaa</vt:lpstr>
      <vt:lpstr>Calibri</vt:lpstr>
      <vt:lpstr>Arial</vt:lpstr>
      <vt:lpstr>Thème Office</vt:lpstr>
      <vt:lpstr>CARNET DE PROJET</vt:lpstr>
      <vt:lpstr>Avant de commencer…</vt:lpstr>
      <vt:lpstr>Le projet</vt:lpstr>
      <vt:lpstr>MON  INTÉGRATION</vt:lpstr>
      <vt:lpstr>MES COMPÉTENCES  ET MES SOURCES</vt:lpstr>
      <vt:lpstr>BÉNÉFICIAIRES  ET VALEURS</vt:lpstr>
      <vt:lpstr>AVENIR  DU PROJET</vt:lpstr>
      <vt:lpstr>PRISE  DE RECUL</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CARNET DE PROJET</dc:title>
  <dc:creator>Marwane EL JAAFARI</dc:creator>
  <cp:lastModifiedBy>ELJAAFARI Marwane</cp:lastModifiedBy>
  <cp:revision>6</cp:revision>
  <dcterms:modified xsi:type="dcterms:W3CDTF">2022-08-09T19:44:38Z</dcterms:modified>
</cp:coreProperties>
</file>